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comments/modernComment_168_0.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8"/>
  </p:notesMasterIdLst>
  <p:sldIdLst>
    <p:sldId id="256" r:id="rId5"/>
    <p:sldId id="257" r:id="rId6"/>
    <p:sldId id="273" r:id="rId7"/>
    <p:sldId id="414" r:id="rId8"/>
    <p:sldId id="372" r:id="rId9"/>
    <p:sldId id="412" r:id="rId10"/>
    <p:sldId id="329" r:id="rId11"/>
    <p:sldId id="320" r:id="rId12"/>
    <p:sldId id="420" r:id="rId13"/>
    <p:sldId id="355" r:id="rId14"/>
    <p:sldId id="426" r:id="rId15"/>
    <p:sldId id="321" r:id="rId16"/>
    <p:sldId id="357" r:id="rId17"/>
    <p:sldId id="358" r:id="rId18"/>
    <p:sldId id="362" r:id="rId19"/>
    <p:sldId id="359" r:id="rId20"/>
    <p:sldId id="360" r:id="rId21"/>
    <p:sldId id="365" r:id="rId22"/>
    <p:sldId id="364" r:id="rId23"/>
    <p:sldId id="366" r:id="rId24"/>
    <p:sldId id="419" r:id="rId25"/>
    <p:sldId id="375" r:id="rId26"/>
    <p:sldId id="376" r:id="rId27"/>
    <p:sldId id="281" r:id="rId28"/>
    <p:sldId id="378" r:id="rId29"/>
    <p:sldId id="416" r:id="rId30"/>
    <p:sldId id="417" r:id="rId31"/>
    <p:sldId id="421" r:id="rId32"/>
    <p:sldId id="418" r:id="rId33"/>
    <p:sldId id="424" r:id="rId34"/>
    <p:sldId id="425" r:id="rId35"/>
    <p:sldId id="367" r:id="rId36"/>
    <p:sldId id="4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4C368B-3B45-5527-0E8E-BDC2426A46F4}" name="Joanna Boaler - Assistant Director: Democracy &amp; Transparency" initials="JB" userId="S::Joanna.Boaler@essex.gov.uk::19310633-b4b0-4118-952d-2fb21d37f047" providerId="AD"/>
  <p188:author id="{6BF400CE-C6EC-E414-D2D4-069306CC363F}" name="Jasmine Langley - Senior Democratic Services Officer" initials="JO" userId="S::jasmine.langley@essex.gov.uk::a1c03640-b691-463a-80ac-6fd895cad862" providerId="AD"/>
  <p188:author id="{31C1C3F9-EB75-D43C-8530-91C939B25435}" name="Jasmine Langley - Senior Democratic Services Officer" initials="" userId="S::Jasmine.Langley@essex.gov.uk::a1c03640-b691-463a-80ac-6fd895cad8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15E24-6F97-4895-BF02-A057869F729C}" v="25" dt="2026-06-08T15:19:55.059"/>
    <p1510:client id="{B4302A82-7F00-4AB8-B73F-26CD13FABE97}" v="1131" dt="2026-06-09T12:26:5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 pos="6262"/>
        <p:guide pos="1455"/>
        <p:guide orient="horz" pos="2818"/>
        <p:guide orient="horz" pos="200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Langley - Senior Democratic Services Officer" userId="S::jasmine.langley@essex.gov.uk::a1c03640-b691-463a-80ac-6fd895cad862" providerId="AD" clId="Web-{7544050C-0731-7177-9EE8-E494AA8CCC86}"/>
    <pc:docChg chg="mod">
      <pc:chgData name="Jasmine Langley - Senior Democratic Services Officer" userId="S::jasmine.langley@essex.gov.uk::a1c03640-b691-463a-80ac-6fd895cad862" providerId="AD" clId="Web-{7544050C-0731-7177-9EE8-E494AA8CCC86}" dt="2026-05-29T13:37:24.268" v="0"/>
      <pc:docMkLst>
        <pc:docMk/>
      </pc:docMkLst>
    </pc:docChg>
  </pc:docChgLst>
  <pc:docChgLst>
    <pc:chgData name="Joanna Boaler - Assistant Director: Democracy &amp; Transparency" userId="19310633-b4b0-4118-952d-2fb21d37f047" providerId="ADAL" clId="{E064509E-F9C2-41DF-B689-90F799FFAD4C}"/>
    <pc:docChg chg="undo custSel addSld delSld modSld sldOrd">
      <pc:chgData name="Joanna Boaler - Assistant Director: Democracy &amp; Transparency" userId="19310633-b4b0-4118-952d-2fb21d37f047" providerId="ADAL" clId="{E064509E-F9C2-41DF-B689-90F799FFAD4C}" dt="2026-05-22T16:15:43.416" v="745" actId="478"/>
      <pc:docMkLst>
        <pc:docMk/>
      </pc:docMkLst>
      <pc:sldChg chg="modSp mod">
        <pc:chgData name="Joanna Boaler - Assistant Director: Democracy &amp; Transparency" userId="19310633-b4b0-4118-952d-2fb21d37f047" providerId="ADAL" clId="{E064509E-F9C2-41DF-B689-90F799FFAD4C}" dt="2026-05-22T16:12:00.370" v="726" actId="20577"/>
        <pc:sldMkLst>
          <pc:docMk/>
          <pc:sldMk cId="238884924" sldId="256"/>
        </pc:sldMkLst>
        <pc:spChg chg="mod">
          <ac:chgData name="Joanna Boaler - Assistant Director: Democracy &amp; Transparency" userId="19310633-b4b0-4118-952d-2fb21d37f047" providerId="ADAL" clId="{E064509E-F9C2-41DF-B689-90F799FFAD4C}" dt="2026-05-22T16:12:00.370" v="726" actId="20577"/>
          <ac:spMkLst>
            <pc:docMk/>
            <pc:sldMk cId="238884924" sldId="256"/>
            <ac:spMk id="4" creationId="{F0940775-5A11-7C34-2DB5-367FE9D0A04B}"/>
          </ac:spMkLst>
        </pc:spChg>
      </pc:sldChg>
      <pc:sldChg chg="addSp delSp modSp add mod modNotesTx">
        <pc:chgData name="Joanna Boaler - Assistant Director: Democracy &amp; Transparency" userId="19310633-b4b0-4118-952d-2fb21d37f047" providerId="ADAL" clId="{E064509E-F9C2-41DF-B689-90F799FFAD4C}" dt="2026-05-22T16:15:43.416" v="745" actId="478"/>
        <pc:sldMkLst>
          <pc:docMk/>
          <pc:sldMk cId="879204150" sldId="281"/>
        </pc:sldMkLst>
        <pc:picChg chg="add mod ord">
          <ac:chgData name="Joanna Boaler - Assistant Director: Democracy &amp; Transparency" userId="19310633-b4b0-4118-952d-2fb21d37f047" providerId="ADAL" clId="{E064509E-F9C2-41DF-B689-90F799FFAD4C}" dt="2026-05-22T16:15:40.882" v="744" actId="1076"/>
          <ac:picMkLst>
            <pc:docMk/>
            <pc:sldMk cId="879204150" sldId="281"/>
            <ac:picMk id="7" creationId="{F65FC8A0-02A5-8741-CC01-2728E70FC2DA}"/>
          </ac:picMkLst>
        </pc:picChg>
      </pc:sldChg>
      <pc:sldChg chg="addSp delSp modSp mod modClrScheme chgLayout modNotesTx">
        <pc:chgData name="Joanna Boaler - Assistant Director: Democracy &amp; Transparency" userId="19310633-b4b0-4118-952d-2fb21d37f047" providerId="ADAL" clId="{E064509E-F9C2-41DF-B689-90F799FFAD4C}" dt="2026-05-22T16:14:39.715" v="736" actId="26606"/>
        <pc:sldMkLst>
          <pc:docMk/>
          <pc:sldMk cId="0" sldId="375"/>
        </pc:sldMkLst>
        <pc:spChg chg="mod ord">
          <ac:chgData name="Joanna Boaler - Assistant Director: Democracy &amp; Transparency" userId="19310633-b4b0-4118-952d-2fb21d37f047" providerId="ADAL" clId="{E064509E-F9C2-41DF-B689-90F799FFAD4C}" dt="2026-05-22T16:14:39.715" v="736" actId="26606"/>
          <ac:spMkLst>
            <pc:docMk/>
            <pc:sldMk cId="0" sldId="375"/>
            <ac:spMk id="102402" creationId="{BBFA13CA-6192-4F96-B7C6-DFA7D1FADAFC}"/>
          </ac:spMkLst>
        </pc:spChg>
        <pc:spChg chg="mod ord">
          <ac:chgData name="Joanna Boaler - Assistant Director: Democracy &amp; Transparency" userId="19310633-b4b0-4118-952d-2fb21d37f047" providerId="ADAL" clId="{E064509E-F9C2-41DF-B689-90F799FFAD4C}" dt="2026-05-22T16:14:39.715" v="736" actId="26606"/>
          <ac:spMkLst>
            <pc:docMk/>
            <pc:sldMk cId="0" sldId="375"/>
            <ac:spMk id="102405" creationId="{9D5B58F0-773D-4D94-831E-0AD0230B5D6E}"/>
          </ac:spMkLst>
        </pc:spChg>
        <pc:picChg chg="add mod">
          <ac:chgData name="Joanna Boaler - Assistant Director: Democracy &amp; Transparency" userId="19310633-b4b0-4118-952d-2fb21d37f047" providerId="ADAL" clId="{E064509E-F9C2-41DF-B689-90F799FFAD4C}" dt="2026-05-22T16:14:39.715" v="736" actId="26606"/>
          <ac:picMkLst>
            <pc:docMk/>
            <pc:sldMk cId="0" sldId="375"/>
            <ac:picMk id="3" creationId="{45C4C303-B775-011F-E2B5-25C0C4E78925}"/>
          </ac:picMkLst>
        </pc:picChg>
      </pc:sldChg>
      <pc:sldChg chg="delSp modSp mod modClrScheme chgLayout">
        <pc:chgData name="Joanna Boaler - Assistant Director: Democracy &amp; Transparency" userId="19310633-b4b0-4118-952d-2fb21d37f047" providerId="ADAL" clId="{E064509E-F9C2-41DF-B689-90F799FFAD4C}" dt="2026-05-22T16:14:52.201" v="740" actId="20577"/>
        <pc:sldMkLst>
          <pc:docMk/>
          <pc:sldMk cId="0" sldId="376"/>
        </pc:sldMkLst>
        <pc:spChg chg="mod">
          <ac:chgData name="Joanna Boaler - Assistant Director: Democracy &amp; Transparency" userId="19310633-b4b0-4118-952d-2fb21d37f047" providerId="ADAL" clId="{E064509E-F9C2-41DF-B689-90F799FFAD4C}" dt="2026-05-22T16:14:52.201" v="740" actId="20577"/>
          <ac:spMkLst>
            <pc:docMk/>
            <pc:sldMk cId="0" sldId="376"/>
            <ac:spMk id="16389" creationId="{718FFF31-9060-4FC8-B332-168AFB613BD2}"/>
          </ac:spMkLst>
        </pc:spChg>
      </pc:sldChg>
      <pc:sldChg chg="addSp modSp mod">
        <pc:chgData name="Joanna Boaler - Assistant Director: Democracy &amp; Transparency" userId="19310633-b4b0-4118-952d-2fb21d37f047" providerId="ADAL" clId="{E064509E-F9C2-41DF-B689-90F799FFAD4C}" dt="2026-05-22T16:12:36.643" v="728" actId="1076"/>
        <pc:sldMkLst>
          <pc:docMk/>
          <pc:sldMk cId="865951838" sldId="419"/>
        </pc:sldMkLst>
        <pc:spChg chg="add mod">
          <ac:chgData name="Joanna Boaler - Assistant Director: Democracy &amp; Transparency" userId="19310633-b4b0-4118-952d-2fb21d37f047" providerId="ADAL" clId="{E064509E-F9C2-41DF-B689-90F799FFAD4C}" dt="2026-05-22T16:12:36.643" v="728" actId="1076"/>
          <ac:spMkLst>
            <pc:docMk/>
            <pc:sldMk cId="865951838" sldId="419"/>
            <ac:spMk id="4" creationId="{53675D14-B2CE-9B86-35BD-0A944B72D81B}"/>
          </ac:spMkLst>
        </pc:spChg>
      </pc:sldChg>
    </pc:docChg>
  </pc:docChgLst>
  <pc:docChgLst>
    <pc:chgData name="Jasmine Langley - Senior Democratic Services Officer" userId="a1c03640-b691-463a-80ac-6fd895cad862" providerId="ADAL" clId="{F5A5D9A0-0DF3-438F-B14B-67C072DFF7F3}"/>
    <pc:docChg chg="undo custSel addSld delSld modSld sldOrd">
      <pc:chgData name="Jasmine Langley - Senior Democratic Services Officer" userId="a1c03640-b691-463a-80ac-6fd895cad862" providerId="ADAL" clId="{F5A5D9A0-0DF3-438F-B14B-67C072DFF7F3}" dt="2026-06-08T15:19:55.059" v="4982" actId="2696"/>
      <pc:docMkLst>
        <pc:docMk/>
      </pc:docMkLst>
      <pc:sldChg chg="modSp mod">
        <pc:chgData name="Jasmine Langley - Senior Democratic Services Officer" userId="a1c03640-b691-463a-80ac-6fd895cad862" providerId="ADAL" clId="{F5A5D9A0-0DF3-438F-B14B-67C072DFF7F3}" dt="2026-06-03T14:10:16.771" v="4954" actId="20577"/>
        <pc:sldMkLst>
          <pc:docMk/>
          <pc:sldMk cId="238884924" sldId="256"/>
        </pc:sldMkLst>
        <pc:spChg chg="mod">
          <ac:chgData name="Jasmine Langley - Senior Democratic Services Officer" userId="a1c03640-b691-463a-80ac-6fd895cad862" providerId="ADAL" clId="{F5A5D9A0-0DF3-438F-B14B-67C072DFF7F3}" dt="2026-06-03T14:10:16.771" v="4954" actId="20577"/>
          <ac:spMkLst>
            <pc:docMk/>
            <pc:sldMk cId="238884924" sldId="256"/>
            <ac:spMk id="4" creationId="{F0940775-5A11-7C34-2DB5-367FE9D0A04B}"/>
          </ac:spMkLst>
        </pc:spChg>
      </pc:sldChg>
      <pc:sldChg chg="modNotesTx">
        <pc:chgData name="Jasmine Langley - Senior Democratic Services Officer" userId="a1c03640-b691-463a-80ac-6fd895cad862" providerId="ADAL" clId="{F5A5D9A0-0DF3-438F-B14B-67C072DFF7F3}" dt="2026-06-02T16:07:08.666" v="540" actId="20577"/>
        <pc:sldMkLst>
          <pc:docMk/>
          <pc:sldMk cId="879204150" sldId="281"/>
        </pc:sldMkLst>
      </pc:sldChg>
      <pc:sldChg chg="modSp mod">
        <pc:chgData name="Jasmine Langley - Senior Democratic Services Officer" userId="a1c03640-b691-463a-80ac-6fd895cad862" providerId="ADAL" clId="{F5A5D9A0-0DF3-438F-B14B-67C072DFF7F3}" dt="2026-06-08T07:57:38.165" v="4960" actId="20577"/>
        <pc:sldMkLst>
          <pc:docMk/>
          <pc:sldMk cId="0" sldId="360"/>
        </pc:sldMkLst>
        <pc:graphicFrameChg chg="modGraphic">
          <ac:chgData name="Jasmine Langley - Senior Democratic Services Officer" userId="a1c03640-b691-463a-80ac-6fd895cad862" providerId="ADAL" clId="{F5A5D9A0-0DF3-438F-B14B-67C072DFF7F3}" dt="2026-06-08T07:57:38.165" v="4960" actId="20577"/>
          <ac:graphicFrameMkLst>
            <pc:docMk/>
            <pc:sldMk cId="0" sldId="360"/>
            <ac:graphicFrameMk id="6" creationId="{2BD5528E-3B0F-4686-877E-6DE7562EA259}"/>
          </ac:graphicFrameMkLst>
        </pc:graphicFrameChg>
      </pc:sldChg>
      <pc:sldChg chg="modSp mod">
        <pc:chgData name="Jasmine Langley - Senior Democratic Services Officer" userId="a1c03640-b691-463a-80ac-6fd895cad862" providerId="ADAL" clId="{F5A5D9A0-0DF3-438F-B14B-67C072DFF7F3}" dt="2026-06-02T15:59:53.118" v="2" actId="403"/>
        <pc:sldMkLst>
          <pc:docMk/>
          <pc:sldMk cId="0" sldId="366"/>
        </pc:sldMkLst>
        <pc:graphicFrameChg chg="modGraphic">
          <ac:chgData name="Jasmine Langley - Senior Democratic Services Officer" userId="a1c03640-b691-463a-80ac-6fd895cad862" providerId="ADAL" clId="{F5A5D9A0-0DF3-438F-B14B-67C072DFF7F3}" dt="2026-06-02T15:59:53.118" v="2" actId="403"/>
          <ac:graphicFrameMkLst>
            <pc:docMk/>
            <pc:sldMk cId="0" sldId="366"/>
            <ac:graphicFrameMk id="6" creationId="{32986603-8E81-4B5F-A6AD-E0B2B70F62FA}"/>
          </ac:graphicFrameMkLst>
        </pc:graphicFrameChg>
      </pc:sldChg>
      <pc:sldChg chg="modNotesTx">
        <pc:chgData name="Jasmine Langley - Senior Democratic Services Officer" userId="a1c03640-b691-463a-80ac-6fd895cad862" providerId="ADAL" clId="{F5A5D9A0-0DF3-438F-B14B-67C072DFF7F3}" dt="2026-06-02T16:06:07.968" v="386" actId="313"/>
        <pc:sldMkLst>
          <pc:docMk/>
          <pc:sldMk cId="0" sldId="375"/>
        </pc:sldMkLst>
      </pc:sldChg>
      <pc:sldChg chg="modNotesTx">
        <pc:chgData name="Jasmine Langley - Senior Democratic Services Officer" userId="a1c03640-b691-463a-80ac-6fd895cad862" providerId="ADAL" clId="{F5A5D9A0-0DF3-438F-B14B-67C072DFF7F3}" dt="2026-06-02T16:06:33.418" v="445" actId="6549"/>
        <pc:sldMkLst>
          <pc:docMk/>
          <pc:sldMk cId="0" sldId="376"/>
        </pc:sldMkLst>
      </pc:sldChg>
      <pc:sldChg chg="modNotesTx">
        <pc:chgData name="Jasmine Langley - Senior Democratic Services Officer" userId="a1c03640-b691-463a-80ac-6fd895cad862" providerId="ADAL" clId="{F5A5D9A0-0DF3-438F-B14B-67C072DFF7F3}" dt="2026-06-02T16:07:47.076" v="756" actId="5793"/>
        <pc:sldMkLst>
          <pc:docMk/>
          <pc:sldMk cId="0" sldId="378"/>
        </pc:sldMkLst>
      </pc:sldChg>
      <pc:sldChg chg="modSp del mod modShow">
        <pc:chgData name="Jasmine Langley - Senior Democratic Services Officer" userId="a1c03640-b691-463a-80ac-6fd895cad862" providerId="ADAL" clId="{F5A5D9A0-0DF3-438F-B14B-67C072DFF7F3}" dt="2026-06-08T15:19:55.059" v="4982" actId="2696"/>
        <pc:sldMkLst>
          <pc:docMk/>
          <pc:sldMk cId="0" sldId="379"/>
        </pc:sldMkLst>
        <pc:spChg chg="mod">
          <ac:chgData name="Jasmine Langley - Senior Democratic Services Officer" userId="a1c03640-b691-463a-80ac-6fd895cad862" providerId="ADAL" clId="{F5A5D9A0-0DF3-438F-B14B-67C072DFF7F3}" dt="2026-06-02T16:33:51.223" v="3881" actId="5793"/>
          <ac:spMkLst>
            <pc:docMk/>
            <pc:sldMk cId="0" sldId="379"/>
            <ac:spMk id="106501" creationId="{142BFDDD-C1D8-4939-9B8A-118C591E72D8}"/>
          </ac:spMkLst>
        </pc:spChg>
      </pc:sldChg>
      <pc:sldChg chg="modNotesTx">
        <pc:chgData name="Jasmine Langley - Senior Democratic Services Officer" userId="a1c03640-b691-463a-80ac-6fd895cad862" providerId="ADAL" clId="{F5A5D9A0-0DF3-438F-B14B-67C072DFF7F3}" dt="2026-06-02T16:40:51.883" v="3901" actId="20577"/>
        <pc:sldMkLst>
          <pc:docMk/>
          <pc:sldMk cId="2102720999" sldId="416"/>
        </pc:sldMkLst>
      </pc:sldChg>
      <pc:sldChg chg="addSp delSp modSp mod modNotesTx">
        <pc:chgData name="Jasmine Langley - Senior Democratic Services Officer" userId="a1c03640-b691-463a-80ac-6fd895cad862" providerId="ADAL" clId="{F5A5D9A0-0DF3-438F-B14B-67C072DFF7F3}" dt="2026-06-02T16:46:18.981" v="4341" actId="6549"/>
        <pc:sldMkLst>
          <pc:docMk/>
          <pc:sldMk cId="722157774" sldId="417"/>
        </pc:sldMkLst>
        <pc:spChg chg="mod">
          <ac:chgData name="Jasmine Langley - Senior Democratic Services Officer" userId="a1c03640-b691-463a-80ac-6fd895cad862" providerId="ADAL" clId="{F5A5D9A0-0DF3-438F-B14B-67C072DFF7F3}" dt="2026-06-02T16:46:18.981" v="4341" actId="6549"/>
          <ac:spMkLst>
            <pc:docMk/>
            <pc:sldMk cId="722157774" sldId="417"/>
            <ac:spMk id="2" creationId="{38031C36-1DCD-FF54-FD38-0AB4B3A5848C}"/>
          </ac:spMkLst>
        </pc:spChg>
        <pc:picChg chg="add">
          <ac:chgData name="Jasmine Langley - Senior Democratic Services Officer" userId="a1c03640-b691-463a-80ac-6fd895cad862" providerId="ADAL" clId="{F5A5D9A0-0DF3-438F-B14B-67C072DFF7F3}" dt="2026-06-02T16:10:39.466" v="894" actId="22"/>
          <ac:picMkLst>
            <pc:docMk/>
            <pc:sldMk cId="722157774" sldId="417"/>
            <ac:picMk id="4" creationId="{FA2DFD28-E627-3F37-6D75-1B4709532328}"/>
          </ac:picMkLst>
        </pc:picChg>
      </pc:sldChg>
      <pc:sldChg chg="addSp delSp modSp mod modNotesTx">
        <pc:chgData name="Jasmine Langley - Senior Democratic Services Officer" userId="a1c03640-b691-463a-80ac-6fd895cad862" providerId="ADAL" clId="{F5A5D9A0-0DF3-438F-B14B-67C072DFF7F3}" dt="2026-06-08T15:00:08.611" v="4974" actId="20577"/>
        <pc:sldMkLst>
          <pc:docMk/>
          <pc:sldMk cId="2869451235" sldId="418"/>
        </pc:sldMkLst>
        <pc:spChg chg="mod">
          <ac:chgData name="Jasmine Langley - Senior Democratic Services Officer" userId="a1c03640-b691-463a-80ac-6fd895cad862" providerId="ADAL" clId="{F5A5D9A0-0DF3-438F-B14B-67C072DFF7F3}" dt="2026-06-02T16:46:06.230" v="4323"/>
          <ac:spMkLst>
            <pc:docMk/>
            <pc:sldMk cId="2869451235" sldId="418"/>
            <ac:spMk id="2" creationId="{C0ADF287-0FFB-0E02-AA63-8A4DA590AAC2}"/>
          </ac:spMkLst>
        </pc:spChg>
        <pc:picChg chg="add del">
          <ac:chgData name="Jasmine Langley - Senior Democratic Services Officer" userId="a1c03640-b691-463a-80ac-6fd895cad862" providerId="ADAL" clId="{F5A5D9A0-0DF3-438F-B14B-67C072DFF7F3}" dt="2026-06-02T16:10:24.320" v="862" actId="478"/>
          <ac:picMkLst>
            <pc:docMk/>
            <pc:sldMk cId="2869451235" sldId="418"/>
            <ac:picMk id="5" creationId="{8BC1E222-4373-C281-1CD6-FE5F96D19252}"/>
          </ac:picMkLst>
        </pc:picChg>
      </pc:sldChg>
      <pc:sldChg chg="addSp delSp modSp new mod modNotesTx">
        <pc:chgData name="Jasmine Langley - Senior Democratic Services Officer" userId="a1c03640-b691-463a-80ac-6fd895cad862" providerId="ADAL" clId="{F5A5D9A0-0DF3-438F-B14B-67C072DFF7F3}" dt="2026-06-02T16:46:12.643" v="4332" actId="6549"/>
        <pc:sldMkLst>
          <pc:docMk/>
          <pc:sldMk cId="3016929222" sldId="421"/>
        </pc:sldMkLst>
        <pc:spChg chg="mod">
          <ac:chgData name="Jasmine Langley - Senior Democratic Services Officer" userId="a1c03640-b691-463a-80ac-6fd895cad862" providerId="ADAL" clId="{F5A5D9A0-0DF3-438F-B14B-67C072DFF7F3}" dt="2026-06-02T16:46:12.643" v="4332" actId="6549"/>
          <ac:spMkLst>
            <pc:docMk/>
            <pc:sldMk cId="3016929222" sldId="421"/>
            <ac:spMk id="2" creationId="{68D99D9C-72F1-6691-D7A7-7B6574831ACE}"/>
          </ac:spMkLst>
        </pc:spChg>
        <pc:picChg chg="add">
          <ac:chgData name="Jasmine Langley - Senior Democratic Services Officer" userId="a1c03640-b691-463a-80ac-6fd895cad862" providerId="ADAL" clId="{F5A5D9A0-0DF3-438F-B14B-67C072DFF7F3}" dt="2026-06-02T16:11:48.781" v="898" actId="22"/>
          <ac:picMkLst>
            <pc:docMk/>
            <pc:sldMk cId="3016929222" sldId="421"/>
            <ac:picMk id="5" creationId="{136B0DF1-9D2C-2CE2-BB7F-22ABD89C5233}"/>
          </ac:picMkLst>
        </pc:picChg>
      </pc:sldChg>
      <pc:sldChg chg="addSp delSp modSp new mod ord modNotesTx">
        <pc:chgData name="Jasmine Langley - Senior Democratic Services Officer" userId="a1c03640-b691-463a-80ac-6fd895cad862" providerId="ADAL" clId="{F5A5D9A0-0DF3-438F-B14B-67C072DFF7F3}" dt="2026-06-08T15:02:32.121" v="4978"/>
        <pc:sldMkLst>
          <pc:docMk/>
          <pc:sldMk cId="2286125041" sldId="424"/>
        </pc:sldMkLst>
        <pc:spChg chg="mod">
          <ac:chgData name="Jasmine Langley - Senior Democratic Services Officer" userId="a1c03640-b691-463a-80ac-6fd895cad862" providerId="ADAL" clId="{F5A5D9A0-0DF3-438F-B14B-67C072DFF7F3}" dt="2026-06-02T16:45:59.944" v="4322" actId="20577"/>
          <ac:spMkLst>
            <pc:docMk/>
            <pc:sldMk cId="2286125041" sldId="424"/>
            <ac:spMk id="2" creationId="{F53DD578-E6E2-FD33-26CB-12191F578862}"/>
          </ac:spMkLst>
        </pc:spChg>
        <pc:picChg chg="add mod">
          <ac:chgData name="Jasmine Langley - Senior Democratic Services Officer" userId="a1c03640-b691-463a-80ac-6fd895cad862" providerId="ADAL" clId="{F5A5D9A0-0DF3-438F-B14B-67C072DFF7F3}" dt="2026-06-02T16:47:03.662" v="4352" actId="1076"/>
          <ac:picMkLst>
            <pc:docMk/>
            <pc:sldMk cId="2286125041" sldId="424"/>
            <ac:picMk id="7" creationId="{37806BFF-750E-FED1-B436-A7376C802E10}"/>
          </ac:picMkLst>
        </pc:picChg>
        <pc:picChg chg="add mod">
          <ac:chgData name="Jasmine Langley - Senior Democratic Services Officer" userId="a1c03640-b691-463a-80ac-6fd895cad862" providerId="ADAL" clId="{F5A5D9A0-0DF3-438F-B14B-67C072DFF7F3}" dt="2026-06-02T16:47:09.441" v="4355" actId="14100"/>
          <ac:picMkLst>
            <pc:docMk/>
            <pc:sldMk cId="2286125041" sldId="424"/>
            <ac:picMk id="9" creationId="{330F4FB5-9975-E1A9-7940-BEE2FAF0A9BB}"/>
          </ac:picMkLst>
        </pc:picChg>
        <pc:picChg chg="add mod">
          <ac:chgData name="Jasmine Langley - Senior Democratic Services Officer" userId="a1c03640-b691-463a-80ac-6fd895cad862" providerId="ADAL" clId="{F5A5D9A0-0DF3-438F-B14B-67C072DFF7F3}" dt="2026-06-02T16:47:38.776" v="4360" actId="14100"/>
          <ac:picMkLst>
            <pc:docMk/>
            <pc:sldMk cId="2286125041" sldId="424"/>
            <ac:picMk id="11" creationId="{F248D775-0B2D-368E-E537-F3635122D261}"/>
          </ac:picMkLst>
        </pc:picChg>
      </pc:sldChg>
      <pc:sldChg chg="addSp delSp modSp new mod ord modNotesTx">
        <pc:chgData name="Jasmine Langley - Senior Democratic Services Officer" userId="a1c03640-b691-463a-80ac-6fd895cad862" providerId="ADAL" clId="{F5A5D9A0-0DF3-438F-B14B-67C072DFF7F3}" dt="2026-06-08T15:01:55.420" v="4976"/>
        <pc:sldMkLst>
          <pc:docMk/>
          <pc:sldMk cId="2370513437" sldId="425"/>
        </pc:sldMkLst>
        <pc:spChg chg="mod">
          <ac:chgData name="Jasmine Langley - Senior Democratic Services Officer" userId="a1c03640-b691-463a-80ac-6fd895cad862" providerId="ADAL" clId="{F5A5D9A0-0DF3-438F-B14B-67C072DFF7F3}" dt="2026-06-02T16:50:46.245" v="4846" actId="14100"/>
          <ac:spMkLst>
            <pc:docMk/>
            <pc:sldMk cId="2370513437" sldId="425"/>
            <ac:spMk id="2" creationId="{F752B842-BF7B-E7F0-5EE7-6C8FF646838E}"/>
          </ac:spMkLst>
        </pc:spChg>
        <pc:picChg chg="add mod">
          <ac:chgData name="Jasmine Langley - Senior Democratic Services Officer" userId="a1c03640-b691-463a-80ac-6fd895cad862" providerId="ADAL" clId="{F5A5D9A0-0DF3-438F-B14B-67C072DFF7F3}" dt="2026-06-02T16:50:47.285" v="4847" actId="1076"/>
          <ac:picMkLst>
            <pc:docMk/>
            <pc:sldMk cId="2370513437" sldId="425"/>
            <ac:picMk id="7" creationId="{E86B6714-A787-B903-849A-8F6FF548190A}"/>
          </ac:picMkLst>
        </pc:picChg>
      </pc:sldChg>
      <pc:sldChg chg="modSp mod">
        <pc:chgData name="Jasmine Langley - Senior Democratic Services Officer" userId="a1c03640-b691-463a-80ac-6fd895cad862" providerId="ADAL" clId="{F5A5D9A0-0DF3-438F-B14B-67C072DFF7F3}" dt="2026-06-08T15:16:28.174" v="4981" actId="27636"/>
        <pc:sldMkLst>
          <pc:docMk/>
          <pc:sldMk cId="3914685584" sldId="426"/>
        </pc:sldMkLst>
        <pc:spChg chg="mod">
          <ac:chgData name="Jasmine Langley - Senior Democratic Services Officer" userId="a1c03640-b691-463a-80ac-6fd895cad862" providerId="ADAL" clId="{F5A5D9A0-0DF3-438F-B14B-67C072DFF7F3}" dt="2026-06-08T15:16:28.174" v="4981" actId="27636"/>
          <ac:spMkLst>
            <pc:docMk/>
            <pc:sldMk cId="3914685584" sldId="426"/>
            <ac:spMk id="3" creationId="{A215AEFF-3770-D202-F082-B1A43A91D50C}"/>
          </ac:spMkLst>
        </pc:spChg>
      </pc:sldChg>
    </pc:docChg>
  </pc:docChgLst>
  <pc:docChgLst>
    <pc:chgData name="Joanna Boaler - Assistant Director: Democracy &amp; Transparency" userId="19310633-b4b0-4118-952d-2fb21d37f047" providerId="ADAL" clId="{7A626FD4-D69A-472C-842F-FA50A7E44837}"/>
    <pc:docChg chg="undo redo custSel addSld delSld modSld sldOrd">
      <pc:chgData name="Joanna Boaler - Assistant Director: Democracy &amp; Transparency" userId="19310633-b4b0-4118-952d-2fb21d37f047" providerId="ADAL" clId="{7A626FD4-D69A-472C-842F-FA50A7E44837}" dt="2026-06-09T12:26:57.556" v="1137" actId="20577"/>
      <pc:docMkLst>
        <pc:docMk/>
      </pc:docMkLst>
      <pc:sldChg chg="modSp mod">
        <pc:chgData name="Joanna Boaler - Assistant Director: Democracy &amp; Transparency" userId="19310633-b4b0-4118-952d-2fb21d37f047" providerId="ADAL" clId="{7A626FD4-D69A-472C-842F-FA50A7E44837}" dt="2026-06-02T15:52:34.410" v="0" actId="20577"/>
        <pc:sldMkLst>
          <pc:docMk/>
          <pc:sldMk cId="238884924" sldId="256"/>
        </pc:sldMkLst>
        <pc:spChg chg="mod">
          <ac:chgData name="Joanna Boaler - Assistant Director: Democracy &amp; Transparency" userId="19310633-b4b0-4118-952d-2fb21d37f047" providerId="ADAL" clId="{7A626FD4-D69A-472C-842F-FA50A7E44837}" dt="2026-06-02T15:52:34.410" v="0" actId="20577"/>
          <ac:spMkLst>
            <pc:docMk/>
            <pc:sldMk cId="238884924" sldId="256"/>
            <ac:spMk id="4" creationId="{F0940775-5A11-7C34-2DB5-367FE9D0A04B}"/>
          </ac:spMkLst>
        </pc:spChg>
      </pc:sldChg>
      <pc:sldChg chg="mod modShow modNotesTx">
        <pc:chgData name="Joanna Boaler - Assistant Director: Democracy &amp; Transparency" userId="19310633-b4b0-4118-952d-2fb21d37f047" providerId="ADAL" clId="{7A626FD4-D69A-472C-842F-FA50A7E44837}" dt="2026-06-09T12:22:23.836" v="1133" actId="729"/>
        <pc:sldMkLst>
          <pc:docMk/>
          <pc:sldMk cId="460801688" sldId="257"/>
        </pc:sldMkLst>
      </pc:sldChg>
      <pc:sldChg chg="addSp modSp mod">
        <pc:chgData name="Joanna Boaler - Assistant Director: Democracy &amp; Transparency" userId="19310633-b4b0-4118-952d-2fb21d37f047" providerId="ADAL" clId="{7A626FD4-D69A-472C-842F-FA50A7E44837}" dt="2026-06-08T15:06:18.180" v="1119" actId="1076"/>
        <pc:sldMkLst>
          <pc:docMk/>
          <pc:sldMk cId="0" sldId="321"/>
        </pc:sldMkLst>
        <pc:graphicFrameChg chg="mod">
          <ac:chgData name="Joanna Boaler - Assistant Director: Democracy &amp; Transparency" userId="19310633-b4b0-4118-952d-2fb21d37f047" providerId="ADAL" clId="{7A626FD4-D69A-472C-842F-FA50A7E44837}" dt="2026-06-08T15:06:00.162" v="1114" actId="14100"/>
          <ac:graphicFrameMkLst>
            <pc:docMk/>
            <pc:sldMk cId="0" sldId="321"/>
            <ac:graphicFrameMk id="101" creationId="{2BE504F3-4D0C-4810-BC14-4F93AB7B8058}"/>
          </ac:graphicFrameMkLst>
        </pc:graphicFrameChg>
        <pc:picChg chg="add mod">
          <ac:chgData name="Joanna Boaler - Assistant Director: Democracy &amp; Transparency" userId="19310633-b4b0-4118-952d-2fb21d37f047" providerId="ADAL" clId="{7A626FD4-D69A-472C-842F-FA50A7E44837}" dt="2026-06-08T15:06:03.403" v="1115" actId="1076"/>
          <ac:picMkLst>
            <pc:docMk/>
            <pc:sldMk cId="0" sldId="321"/>
            <ac:picMk id="8" creationId="{6F7F557E-AC83-931B-A01B-91F86783EF88}"/>
          </ac:picMkLst>
        </pc:picChg>
        <pc:picChg chg="add mod">
          <ac:chgData name="Joanna Boaler - Assistant Director: Democracy &amp; Transparency" userId="19310633-b4b0-4118-952d-2fb21d37f047" providerId="ADAL" clId="{7A626FD4-D69A-472C-842F-FA50A7E44837}" dt="2026-06-08T15:06:05.515" v="1116" actId="1076"/>
          <ac:picMkLst>
            <pc:docMk/>
            <pc:sldMk cId="0" sldId="321"/>
            <ac:picMk id="10" creationId="{17568918-95CB-1058-74C2-E2CE296B582F}"/>
          </ac:picMkLst>
        </pc:picChg>
        <pc:picChg chg="add mod">
          <ac:chgData name="Joanna Boaler - Assistant Director: Democracy &amp; Transparency" userId="19310633-b4b0-4118-952d-2fb21d37f047" providerId="ADAL" clId="{7A626FD4-D69A-472C-842F-FA50A7E44837}" dt="2026-06-08T15:06:07.915" v="1117" actId="1076"/>
          <ac:picMkLst>
            <pc:docMk/>
            <pc:sldMk cId="0" sldId="321"/>
            <ac:picMk id="12" creationId="{E32F98CD-31EB-3495-C73D-A3B99AF666B2}"/>
          </ac:picMkLst>
        </pc:picChg>
        <pc:picChg chg="add mod">
          <ac:chgData name="Joanna Boaler - Assistant Director: Democracy &amp; Transparency" userId="19310633-b4b0-4118-952d-2fb21d37f047" providerId="ADAL" clId="{7A626FD4-D69A-472C-842F-FA50A7E44837}" dt="2026-06-08T15:06:18.180" v="1119" actId="1076"/>
          <ac:picMkLst>
            <pc:docMk/>
            <pc:sldMk cId="0" sldId="321"/>
            <ac:picMk id="14" creationId="{C8E63203-E247-E786-81C2-3CB282C3A719}"/>
          </ac:picMkLst>
        </pc:picChg>
        <pc:picChg chg="add mod">
          <ac:chgData name="Joanna Boaler - Assistant Director: Democracy &amp; Transparency" userId="19310633-b4b0-4118-952d-2fb21d37f047" providerId="ADAL" clId="{7A626FD4-D69A-472C-842F-FA50A7E44837}" dt="2026-06-08T15:06:14.123" v="1118" actId="1076"/>
          <ac:picMkLst>
            <pc:docMk/>
            <pc:sldMk cId="0" sldId="321"/>
            <ac:picMk id="16" creationId="{78593FD7-F6A3-5C26-73DA-17639BE9AE30}"/>
          </ac:picMkLst>
        </pc:picChg>
      </pc:sldChg>
      <pc:sldChg chg="addSp delSp modSp mod">
        <pc:chgData name="Joanna Boaler - Assistant Director: Democracy &amp; Transparency" userId="19310633-b4b0-4118-952d-2fb21d37f047" providerId="ADAL" clId="{7A626FD4-D69A-472C-842F-FA50A7E44837}" dt="2026-06-08T14:57:25.572" v="254" actId="478"/>
        <pc:sldMkLst>
          <pc:docMk/>
          <pc:sldMk cId="0" sldId="355"/>
        </pc:sldMkLst>
        <pc:spChg chg="add del mod">
          <ac:chgData name="Joanna Boaler - Assistant Director: Democracy &amp; Transparency" userId="19310633-b4b0-4118-952d-2fb21d37f047" providerId="ADAL" clId="{7A626FD4-D69A-472C-842F-FA50A7E44837}" dt="2026-06-08T14:57:21.729" v="253" actId="478"/>
          <ac:spMkLst>
            <pc:docMk/>
            <pc:sldMk cId="0" sldId="355"/>
            <ac:spMk id="5" creationId="{A3119DFB-81F3-A558-3643-2A28F2103B48}"/>
          </ac:spMkLst>
        </pc:spChg>
        <pc:graphicFrameChg chg="add del mod modGraphic">
          <ac:chgData name="Joanna Boaler - Assistant Director: Democracy &amp; Transparency" userId="19310633-b4b0-4118-952d-2fb21d37f047" providerId="ADAL" clId="{7A626FD4-D69A-472C-842F-FA50A7E44837}" dt="2026-06-08T14:57:25.572" v="254" actId="478"/>
          <ac:graphicFrameMkLst>
            <pc:docMk/>
            <pc:sldMk cId="0" sldId="355"/>
            <ac:graphicFrameMk id="6" creationId="{BB2C3871-4428-4C36-851C-D9CA1A3DF97E}"/>
          </ac:graphicFrameMkLst>
        </pc:graphicFrameChg>
      </pc:sldChg>
      <pc:sldChg chg="addSp delSp modSp mod">
        <pc:chgData name="Joanna Boaler - Assistant Director: Democracy &amp; Transparency" userId="19310633-b4b0-4118-952d-2fb21d37f047" providerId="ADAL" clId="{7A626FD4-D69A-472C-842F-FA50A7E44837}" dt="2026-06-08T15:08:04.585" v="1127" actId="1076"/>
        <pc:sldMkLst>
          <pc:docMk/>
          <pc:sldMk cId="0" sldId="357"/>
        </pc:sldMkLst>
        <pc:spChg chg="add del mod">
          <ac:chgData name="Joanna Boaler - Assistant Director: Democracy &amp; Transparency" userId="19310633-b4b0-4118-952d-2fb21d37f047" providerId="ADAL" clId="{7A626FD4-D69A-472C-842F-FA50A7E44837}" dt="2026-06-08T15:07:09.099" v="1123" actId="478"/>
          <ac:spMkLst>
            <pc:docMk/>
            <pc:sldMk cId="0" sldId="357"/>
            <ac:spMk id="7" creationId="{C3A53EBA-00A6-BBD9-D6CB-29D31F25BFB6}"/>
          </ac:spMkLst>
        </pc:spChg>
        <pc:picChg chg="add mod">
          <ac:chgData name="Joanna Boaler - Assistant Director: Democracy &amp; Transparency" userId="19310633-b4b0-4118-952d-2fb21d37f047" providerId="ADAL" clId="{7A626FD4-D69A-472C-842F-FA50A7E44837}" dt="2026-06-08T15:08:04.585" v="1127" actId="1076"/>
          <ac:picMkLst>
            <pc:docMk/>
            <pc:sldMk cId="0" sldId="357"/>
            <ac:picMk id="5" creationId="{AC16197F-566F-2660-B88C-F1518122F073}"/>
          </ac:picMkLst>
        </pc:picChg>
        <pc:picChg chg="add mod">
          <ac:chgData name="Joanna Boaler - Assistant Director: Democracy &amp; Transparency" userId="19310633-b4b0-4118-952d-2fb21d37f047" providerId="ADAL" clId="{7A626FD4-D69A-472C-842F-FA50A7E44837}" dt="2026-06-08T15:07:58.780" v="1125" actId="1076"/>
          <ac:picMkLst>
            <pc:docMk/>
            <pc:sldMk cId="0" sldId="357"/>
            <ac:picMk id="9" creationId="{9E8CD83A-C36F-3A30-30C6-C566C45B0CB1}"/>
          </ac:picMkLst>
        </pc:picChg>
      </pc:sldChg>
      <pc:sldChg chg="modNotesTx">
        <pc:chgData name="Joanna Boaler - Assistant Director: Democracy &amp; Transparency" userId="19310633-b4b0-4118-952d-2fb21d37f047" providerId="ADAL" clId="{7A626FD4-D69A-472C-842F-FA50A7E44837}" dt="2026-06-08T15:08:11.867" v="1128" actId="20577"/>
        <pc:sldMkLst>
          <pc:docMk/>
          <pc:sldMk cId="0" sldId="358"/>
        </pc:sldMkLst>
      </pc:sldChg>
      <pc:sldChg chg="modSp mod">
        <pc:chgData name="Joanna Boaler - Assistant Director: Democracy &amp; Transparency" userId="19310633-b4b0-4118-952d-2fb21d37f047" providerId="ADAL" clId="{7A626FD4-D69A-472C-842F-FA50A7E44837}" dt="2026-06-05T17:25:52.399" v="9" actId="20577"/>
        <pc:sldMkLst>
          <pc:docMk/>
          <pc:sldMk cId="0" sldId="360"/>
        </pc:sldMkLst>
        <pc:graphicFrameChg chg="modGraphic">
          <ac:chgData name="Joanna Boaler - Assistant Director: Democracy &amp; Transparency" userId="19310633-b4b0-4118-952d-2fb21d37f047" providerId="ADAL" clId="{7A626FD4-D69A-472C-842F-FA50A7E44837}" dt="2026-06-05T17:25:52.399" v="9" actId="20577"/>
          <ac:graphicFrameMkLst>
            <pc:docMk/>
            <pc:sldMk cId="0" sldId="360"/>
            <ac:graphicFrameMk id="6" creationId="{2BD5528E-3B0F-4686-877E-6DE7562EA259}"/>
          </ac:graphicFrameMkLst>
        </pc:graphicFrameChg>
      </pc:sldChg>
      <pc:sldChg chg="modSp mod">
        <pc:chgData name="Joanna Boaler - Assistant Director: Democracy &amp; Transparency" userId="19310633-b4b0-4118-952d-2fb21d37f047" providerId="ADAL" clId="{7A626FD4-D69A-472C-842F-FA50A7E44837}" dt="2026-06-08T15:08:54.853" v="1131" actId="20577"/>
        <pc:sldMkLst>
          <pc:docMk/>
          <pc:sldMk cId="0" sldId="365"/>
        </pc:sldMkLst>
        <pc:graphicFrameChg chg="modGraphic">
          <ac:chgData name="Joanna Boaler - Assistant Director: Democracy &amp; Transparency" userId="19310633-b4b0-4118-952d-2fb21d37f047" providerId="ADAL" clId="{7A626FD4-D69A-472C-842F-FA50A7E44837}" dt="2026-06-08T15:08:54.853" v="1131" actId="20577"/>
          <ac:graphicFrameMkLst>
            <pc:docMk/>
            <pc:sldMk cId="0" sldId="365"/>
            <ac:graphicFrameMk id="6" creationId="{C91B79FC-5C45-4FB4-BF4A-24FA25068BF5}"/>
          </ac:graphicFrameMkLst>
        </pc:graphicFrameChg>
      </pc:sldChg>
      <pc:sldChg chg="modSp mod modNotesTx">
        <pc:chgData name="Joanna Boaler - Assistant Director: Democracy &amp; Transparency" userId="19310633-b4b0-4118-952d-2fb21d37f047" providerId="ADAL" clId="{7A626FD4-D69A-472C-842F-FA50A7E44837}" dt="2026-06-09T12:26:57.556" v="1137" actId="20577"/>
        <pc:sldMkLst>
          <pc:docMk/>
          <pc:sldMk cId="0" sldId="372"/>
        </pc:sldMkLst>
        <pc:graphicFrameChg chg="modGraphic">
          <ac:chgData name="Joanna Boaler - Assistant Director: Democracy &amp; Transparency" userId="19310633-b4b0-4118-952d-2fb21d37f047" providerId="ADAL" clId="{7A626FD4-D69A-472C-842F-FA50A7E44837}" dt="2026-06-08T14:55:29.830" v="62" actId="20577"/>
          <ac:graphicFrameMkLst>
            <pc:docMk/>
            <pc:sldMk cId="0" sldId="372"/>
            <ac:graphicFrameMk id="16" creationId="{F60DA94F-6BE4-49FE-BE28-F2BBA4AA5CA6}"/>
          </ac:graphicFrameMkLst>
        </pc:graphicFrameChg>
      </pc:sldChg>
      <pc:sldChg chg="modSp mod">
        <pc:chgData name="Joanna Boaler - Assistant Director: Democracy &amp; Transparency" userId="19310633-b4b0-4118-952d-2fb21d37f047" providerId="ADAL" clId="{7A626FD4-D69A-472C-842F-FA50A7E44837}" dt="2026-06-08T14:54:59.318" v="14" actId="27636"/>
        <pc:sldMkLst>
          <pc:docMk/>
          <pc:sldMk cId="1103566943" sldId="414"/>
        </pc:sldMkLst>
        <pc:spChg chg="mod">
          <ac:chgData name="Joanna Boaler - Assistant Director: Democracy &amp; Transparency" userId="19310633-b4b0-4118-952d-2fb21d37f047" providerId="ADAL" clId="{7A626FD4-D69A-472C-842F-FA50A7E44837}" dt="2026-06-08T14:54:59.318" v="14" actId="27636"/>
          <ac:spMkLst>
            <pc:docMk/>
            <pc:sldMk cId="1103566943" sldId="414"/>
            <ac:spMk id="3" creationId="{1743E874-96A5-440B-9943-38355E2B71F7}"/>
          </ac:spMkLst>
        </pc:spChg>
      </pc:sldChg>
      <pc:sldChg chg="ord">
        <pc:chgData name="Joanna Boaler - Assistant Director: Democracy &amp; Transparency" userId="19310633-b4b0-4118-952d-2fb21d37f047" providerId="ADAL" clId="{7A626FD4-D69A-472C-842F-FA50A7E44837}" dt="2026-06-09T12:23:00.282" v="1135"/>
        <pc:sldMkLst>
          <pc:docMk/>
          <pc:sldMk cId="865951838" sldId="419"/>
        </pc:sldMkLst>
      </pc:sldChg>
      <pc:sldChg chg="new del">
        <pc:chgData name="Joanna Boaler - Assistant Director: Democracy &amp; Transparency" userId="19310633-b4b0-4118-952d-2fb21d37f047" providerId="ADAL" clId="{7A626FD4-D69A-472C-842F-FA50A7E44837}" dt="2026-06-08T14:56:20.226" v="67" actId="47"/>
        <pc:sldMkLst>
          <pc:docMk/>
          <pc:sldMk cId="3835977773" sldId="426"/>
        </pc:sldMkLst>
      </pc:sldChg>
      <pc:sldChg chg="addSp delSp modSp new mod setBg modClrScheme chgLayout">
        <pc:chgData name="Joanna Boaler - Assistant Director: Democracy &amp; Transparency" userId="19310633-b4b0-4118-952d-2fb21d37f047" providerId="ADAL" clId="{7A626FD4-D69A-472C-842F-FA50A7E44837}" dt="2026-06-08T15:03:07.747" v="1097" actId="26606"/>
        <pc:sldMkLst>
          <pc:docMk/>
          <pc:sldMk cId="3914685584" sldId="426"/>
        </pc:sldMkLst>
        <pc:spChg chg="mod ord">
          <ac:chgData name="Joanna Boaler - Assistant Director: Democracy &amp; Transparency" userId="19310633-b4b0-4118-952d-2fb21d37f047" providerId="ADAL" clId="{7A626FD4-D69A-472C-842F-FA50A7E44837}" dt="2026-06-08T15:02:13.406" v="1046" actId="26606"/>
          <ac:spMkLst>
            <pc:docMk/>
            <pc:sldMk cId="3914685584" sldId="426"/>
            <ac:spMk id="2" creationId="{B89111E6-FADE-2C27-F69B-13DD7624C8F4}"/>
          </ac:spMkLst>
        </pc:spChg>
        <pc:spChg chg="add del mod">
          <ac:chgData name="Joanna Boaler - Assistant Director: Democracy &amp; Transparency" userId="19310633-b4b0-4118-952d-2fb21d37f047" providerId="ADAL" clId="{7A626FD4-D69A-472C-842F-FA50A7E44837}" dt="2026-06-08T15:03:07.747" v="1097" actId="26606"/>
          <ac:spMkLst>
            <pc:docMk/>
            <pc:sldMk cId="3914685584" sldId="426"/>
            <ac:spMk id="3" creationId="{A215AEFF-3770-D202-F082-B1A43A91D50C}"/>
          </ac:spMkLst>
        </pc:spChg>
        <pc:spChg chg="add del">
          <ac:chgData name="Joanna Boaler - Assistant Director: Democracy &amp; Transparency" userId="19310633-b4b0-4118-952d-2fb21d37f047" providerId="ADAL" clId="{7A626FD4-D69A-472C-842F-FA50A7E44837}" dt="2026-06-08T15:02:13.406" v="1046" actId="26606"/>
          <ac:spMkLst>
            <pc:docMk/>
            <pc:sldMk cId="3914685584" sldId="426"/>
            <ac:spMk id="6" creationId="{9F7D5CDA-D291-4307-BF55-1381FED29634}"/>
          </ac:spMkLst>
        </pc:spChg>
        <pc:spChg chg="add del">
          <ac:chgData name="Joanna Boaler - Assistant Director: Democracy &amp; Transparency" userId="19310633-b4b0-4118-952d-2fb21d37f047" providerId="ADAL" clId="{7A626FD4-D69A-472C-842F-FA50A7E44837}" dt="2026-06-08T15:02:13.406" v="1046" actId="26606"/>
          <ac:spMkLst>
            <pc:docMk/>
            <pc:sldMk cId="3914685584" sldId="426"/>
            <ac:spMk id="8" creationId="{59B296B9-C5A5-4E4F-9B60-C907B5F1466C}"/>
          </ac:spMkLst>
        </pc:spChg>
        <pc:spChg chg="add del">
          <ac:chgData name="Joanna Boaler - Assistant Director: Democracy &amp; Transparency" userId="19310633-b4b0-4118-952d-2fb21d37f047" providerId="ADAL" clId="{7A626FD4-D69A-472C-842F-FA50A7E44837}" dt="2026-06-08T15:01:58.167" v="1038" actId="26606"/>
          <ac:spMkLst>
            <pc:docMk/>
            <pc:sldMk cId="3914685584" sldId="426"/>
            <ac:spMk id="9" creationId="{53B021B3-DE93-4AB7-8A18-CF5F1CED88B8}"/>
          </ac:spMkLst>
        </pc:spChg>
        <pc:spChg chg="add del">
          <ac:chgData name="Joanna Boaler - Assistant Director: Democracy &amp; Transparency" userId="19310633-b4b0-4118-952d-2fb21d37f047" providerId="ADAL" clId="{7A626FD4-D69A-472C-842F-FA50A7E44837}" dt="2026-06-08T15:02:13.406" v="1046" actId="26606"/>
          <ac:spMkLst>
            <pc:docMk/>
            <pc:sldMk cId="3914685584" sldId="426"/>
            <ac:spMk id="10" creationId="{D0300FD3-5AF1-6305-15FA-9078072672E2}"/>
          </ac:spMkLst>
        </pc:spChg>
        <pc:spChg chg="add del">
          <ac:chgData name="Joanna Boaler - Assistant Director: Democracy &amp; Transparency" userId="19310633-b4b0-4118-952d-2fb21d37f047" providerId="ADAL" clId="{7A626FD4-D69A-472C-842F-FA50A7E44837}" dt="2026-06-08T15:01:58.167" v="1038" actId="26606"/>
          <ac:spMkLst>
            <pc:docMk/>
            <pc:sldMk cId="3914685584" sldId="426"/>
            <ac:spMk id="11" creationId="{52D502E5-F6B4-4D58-B4AE-FC466FF15EE8}"/>
          </ac:spMkLst>
        </pc:spChg>
        <pc:spChg chg="add del">
          <ac:chgData name="Joanna Boaler - Assistant Director: Democracy &amp; Transparency" userId="19310633-b4b0-4118-952d-2fb21d37f047" providerId="ADAL" clId="{7A626FD4-D69A-472C-842F-FA50A7E44837}" dt="2026-06-08T15:01:58.167" v="1038" actId="26606"/>
          <ac:spMkLst>
            <pc:docMk/>
            <pc:sldMk cId="3914685584" sldId="426"/>
            <ac:spMk id="13" creationId="{9DECDBF4-02B6-4BB4-B65B-B8107AD6A9E8}"/>
          </ac:spMkLst>
        </pc:spChg>
        <pc:graphicFrameChg chg="add del">
          <ac:chgData name="Joanna Boaler - Assistant Director: Democracy &amp; Transparency" userId="19310633-b4b0-4118-952d-2fb21d37f047" providerId="ADAL" clId="{7A626FD4-D69A-472C-842F-FA50A7E44837}" dt="2026-06-08T15:01:58.167" v="1038" actId="26606"/>
          <ac:graphicFrameMkLst>
            <pc:docMk/>
            <pc:sldMk cId="3914685584" sldId="426"/>
            <ac:graphicFrameMk id="5" creationId="{BC505238-F1DF-4F8D-E794-081E006F69C8}"/>
          </ac:graphicFrameMkLst>
        </pc:graphicFrameChg>
        <pc:picChg chg="add mod ord">
          <ac:chgData name="Joanna Boaler - Assistant Director: Democracy &amp; Transparency" userId="19310633-b4b0-4118-952d-2fb21d37f047" providerId="ADAL" clId="{7A626FD4-D69A-472C-842F-FA50A7E44837}" dt="2026-06-08T15:03:07.747" v="1097" actId="26606"/>
          <ac:picMkLst>
            <pc:docMk/>
            <pc:sldMk cId="3914685584" sldId="426"/>
            <ac:picMk id="7" creationId="{DFBEDCFB-B592-7D09-8F19-8BBBED4DEEC3}"/>
          </ac:picMkLst>
        </pc:picChg>
      </pc:sldChg>
    </pc:docChg>
  </pc:docChgLst>
</pc:chgInfo>
</file>

<file path=ppt/comments/modernComment_168_0.xml><?xml version="1.0" encoding="utf-8"?>
<p188:cmLst xmlns:a="http://schemas.openxmlformats.org/drawingml/2006/main" xmlns:r="http://schemas.openxmlformats.org/officeDocument/2006/relationships" xmlns:p188="http://schemas.microsoft.com/office/powerpoint/2018/8/main">
  <p188:cm id="{2A5C215B-EBAE-41F2-928F-B855866B6895}" authorId="{AF4C368B-3B45-5527-0E8E-BDC2426A46F4}" status="resolved" created="2026-05-26T21:42:30.534" startDate="2026-06-05T17:26:17.618" dueDate="2026-06-05T17:26:17.618" assignedTo="{31C1C3F9-EB75-D43C-8530-91C939B25435}" complete="100000" title="This will need to change in line with the change @Jasmine Langley - Senior Democratic Services Officer , I have asked for advice, can we make sure we don’t forget this">
    <ac:deMkLst xmlns:ac="http://schemas.microsoft.com/office/drawing/2013/main/command">
      <pc:docMk xmlns:pc="http://schemas.microsoft.com/office/powerpoint/2013/main/command"/>
      <pc:sldMk xmlns:pc="http://schemas.microsoft.com/office/powerpoint/2013/main/command" cId="0" sldId="360"/>
      <ac:graphicFrameMk id="6" creationId="{2BD5528E-3B0F-4686-877E-6DE7562EA259}"/>
    </ac:deMkLst>
    <p188:replyLst>
      <p188:reply id="{94FA5F9B-0964-47A2-B2F7-2926E291B35B}" authorId="{6BF400CE-C6EC-E414-D2D4-069306CC363F}" created="2026-05-29T13:37:24.268">
        <p188:txBody>
          <a:bodyPr/>
          <a:lstStyle/>
          <a:p>
            <a:r>
              <a:rPr lang="en-GB"/>
              <a:t>Checked the constitution and this is correct. It is slightly different for motorcycles - 25p or bicycles 20p</a:t>
            </a:r>
          </a:p>
        </p188:txBody>
      </p188:reply>
      <p188:reply id="{E2A60787-1AA6-4001-AE3E-A5D248FECF6E}" authorId="{AF4C368B-3B45-5527-0E8E-BDC2426A46F4}" created="2026-06-05T17:26:17.618">
        <p188:txBody>
          <a:bodyPr/>
          <a:lstStyle/>
          <a:p>
            <a:r>
              <a:rPr lang="en-GB"/>
              <a:t>This will need to change in line with the change [@Jasmine Langley - Senior Democratic Services Officer] , I have asked for advice, can we make sure we don’t forget this</a:t>
            </a:r>
          </a:p>
        </p188:txBody>
        <p188:extLst>
          <p:ext xmlns:p="http://schemas.openxmlformats.org/presentationml/2006/main" uri="{57CB4572-C831-44C2-8A1C-0ADB6CCDFE69}">
            <p223:reactions xmlns:p223="http://schemas.microsoft.com/office/powerpoint/2022/03/main">
              <p223:rxn type="👍">
                <p223:instance time="2026-06-08T07:57:47.496" authorId="{31C1C3F9-EB75-D43C-8530-91C939B25435}"/>
              </p223:rxn>
            </p223:reactions>
          </p:ext>
        </p188:extLst>
      </p188:reply>
    </p188:replyLst>
    <p188:txBody>
      <a:bodyPr/>
      <a:lstStyle/>
      <a:p>
        <a:r>
          <a:rPr lang="en-GB"/>
          <a:t>Checking on mileage rate</a:t>
        </a:r>
      </a:p>
    </p188:txBody>
    <p188:extLst>
      <p:ext xmlns:p="http://schemas.openxmlformats.org/presentationml/2006/main" uri="{5BB2D875-25FF-4072-B9AC-8F64D62656EB}">
        <p228:taskDetails xmlns:p228="http://schemas.microsoft.com/office/powerpoint/2022/08/main">
          <p228:history>
            <p228:event time="2026-06-05T17:26:17.618" id="{AE267569-D3DE-4846-9AED-CC7E7D4F81E3}">
              <p228:atrbtn authorId="{AF4C368B-3B45-5527-0E8E-BDC2426A46F4}"/>
              <p228:anchr>
                <p228:comment id="{E2A60787-1AA6-4001-AE3E-A5D248FECF6E}"/>
              </p228:anchr>
              <p228:add/>
            </p228:event>
            <p228:event time="2026-06-05T17:26:17.618" id="{401ED0D6-D27F-4C1D-B33C-272B5E3D097D}">
              <p228:atrbtn authorId="{AF4C368B-3B45-5527-0E8E-BDC2426A46F4}"/>
              <p228:anchr>
                <p228:comment id="{E2A60787-1AA6-4001-AE3E-A5D248FECF6E}"/>
              </p228:anchr>
              <p228:asgn authorId="{31C1C3F9-EB75-D43C-8530-91C939B25435}"/>
            </p228:event>
            <p228:event time="2026-06-05T17:26:17.618" id="{0DF865E8-7FF7-4EF2-8C48-3B23188A3CFF}">
              <p228:atrbtn authorId="{AF4C368B-3B45-5527-0E8E-BDC2426A46F4}"/>
              <p228:anchr>
                <p228:comment id="{E2A60787-1AA6-4001-AE3E-A5D248FECF6E}"/>
              </p228:anchr>
              <p228:date stDt="2026-06-05T17:26:17.618" endDt="2026-06-05T17:26:17.618"/>
            </p228:event>
            <p228:event time="2026-06-05T17:26:17.618" id="{B9148E7F-7586-4D68-BB70-EB6A3AF779C3}">
              <p228:atrbtn authorId="{AF4C368B-3B45-5527-0E8E-BDC2426A46F4}"/>
              <p228:anchr>
                <p228:comment id="{E2A60787-1AA6-4001-AE3E-A5D248FECF6E}"/>
              </p228:anchr>
              <p228:title val="This will need to change in line with the change @Jasmine Langley - Senior Democratic Services Officer , I have asked for advice, can we make sure we don’t forget this"/>
            </p228:event>
            <p228:event time="2026-06-08T15:15:53.988" id="{5943EA5A-80B2-4FE8-93DD-7006426C2874}">
              <p228:atrbtn authorId="{31C1C3F9-EB75-D43C-8530-91C939B25435}"/>
              <p228:anchr>
                <p228:comment id="{00000000-0000-0000-0000-000000000000}"/>
              </p228:anchr>
              <p228:pcntCmplt val="100000"/>
            </p228:event>
          </p228:history>
        </p228:taskDetail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ata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hyperlink" Target="https://www.essex.gov.uk/your-councillor/Expenses-and-allowances/" TargetMode="External"/><Relationship Id="rId4" Type="http://schemas.openxmlformats.org/officeDocument/2006/relationships/image" Target="../media/image37.svg"/></Relationships>
</file>

<file path=ppt/diagrams/_rels/data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8.svg"/><Relationship Id="rId1" Type="http://schemas.openxmlformats.org/officeDocument/2006/relationships/hyperlink" Target="https://www.essex.gov.uk/your-councillor/Expenses-and-allowances/" TargetMode="External"/><Relationship Id="rId4" Type="http://schemas.openxmlformats.org/officeDocument/2006/relationships/image" Target="../media/image37.svg"/></Relationships>
</file>

<file path=ppt/diagrams/_rels/data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svg"/><Relationship Id="rId1" Type="http://schemas.openxmlformats.org/officeDocument/2006/relationships/image" Target="../media/image16.svg"/><Relationship Id="rId4" Type="http://schemas.openxmlformats.org/officeDocument/2006/relationships/image" Target="../media/image41.svg"/></Relationships>
</file>

<file path=ppt/diagrams/_rels/data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image" Target="../media/image42.svg"/><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diagrams/_rels/data1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svg"/><Relationship Id="rId1" Type="http://schemas.openxmlformats.org/officeDocument/2006/relationships/image" Target="../media/image36.svg"/><Relationship Id="rId4" Type="http://schemas.openxmlformats.org/officeDocument/2006/relationships/image" Target="../media/image50.svg"/></Relationships>
</file>

<file path=ppt/diagrams/_rels/data1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svg"/><Relationship Id="rId1" Type="http://schemas.openxmlformats.org/officeDocument/2006/relationships/image" Target="../media/image51.svg"/><Relationship Id="rId4" Type="http://schemas.openxmlformats.org/officeDocument/2006/relationships/image" Target="../media/image54.svg"/></Relationships>
</file>

<file path=ppt/diagrams/_rels/data19.xml.rels><?xml version="1.0" encoding="UTF-8" standalone="yes"?>
<Relationships xmlns="http://schemas.openxmlformats.org/package/2006/relationships"><Relationship Id="rId2" Type="http://schemas.openxmlformats.org/officeDocument/2006/relationships/image" Target="../media/image56.svg"/><Relationship Id="rId1" Type="http://schemas.openxmlformats.org/officeDocument/2006/relationships/image" Target="../media/image55.svg"/></Relationships>
</file>

<file path=ppt/diagrams/_rels/data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image" Target="../media/image35.svg"/><Relationship Id="rId4" Type="http://schemas.openxmlformats.org/officeDocument/2006/relationships/hyperlink" Target="https://www.essex.gov.uk/your-councillor/Expenses-and-allowances/"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image" Target="../media/image38.svg"/><Relationship Id="rId4" Type="http://schemas.openxmlformats.org/officeDocument/2006/relationships/hyperlink" Target="https://www.essex.gov.uk/your-councillor/Expenses-and-allowances/" TargetMode="External"/></Relationships>
</file>

<file path=ppt/diagrams/_rels/drawing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svg"/><Relationship Id="rId1" Type="http://schemas.openxmlformats.org/officeDocument/2006/relationships/image" Target="../media/image16.svg"/><Relationship Id="rId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image" Target="../media/image42.svg"/><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svg"/><Relationship Id="rId1" Type="http://schemas.openxmlformats.org/officeDocument/2006/relationships/image" Target="../media/image36.svg"/><Relationship Id="rId4" Type="http://schemas.openxmlformats.org/officeDocument/2006/relationships/image" Target="../media/image50.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svg"/><Relationship Id="rId1" Type="http://schemas.openxmlformats.org/officeDocument/2006/relationships/image" Target="../media/image51.svg"/><Relationship Id="rId4" Type="http://schemas.openxmlformats.org/officeDocument/2006/relationships/image" Target="../media/image54.svg"/></Relationships>
</file>

<file path=ppt/diagrams/_rels/drawing19.xml.rels><?xml version="1.0" encoding="UTF-8" standalone="yes"?>
<Relationships xmlns="http://schemas.openxmlformats.org/package/2006/relationships"><Relationship Id="rId2" Type="http://schemas.openxmlformats.org/officeDocument/2006/relationships/image" Target="../media/image56.svg"/><Relationship Id="rId1" Type="http://schemas.openxmlformats.org/officeDocument/2006/relationships/image" Target="../media/image5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6343A-AA4F-4DCB-A5D9-9D10AADA0F86}" type="doc">
      <dgm:prSet loTypeId="urn:microsoft.com/office/officeart/2005/8/layout/vList3" loCatId="picture" qsTypeId="urn:microsoft.com/office/officeart/2005/8/quickstyle/simple1" qsCatId="simple" csTypeId="urn:microsoft.com/office/officeart/2005/8/colors/accent1_2" csCatId="accent1" phldr="1"/>
      <dgm:spPr/>
    </dgm:pt>
    <dgm:pt modelId="{AE2F4AE5-7B82-41DF-9226-5A43694E0931}">
      <dgm:prSet phldrT="[Text]"/>
      <dgm:spPr/>
      <dgm:t>
        <a:bodyPr/>
        <a:lstStyle/>
        <a:p>
          <a:r>
            <a:rPr lang="en-GB"/>
            <a:t>The Council sets allowances, but must consider a report from an independent renumeration panel before changing them </a:t>
          </a:r>
        </a:p>
      </dgm:t>
    </dgm:pt>
    <dgm:pt modelId="{386C1E3B-CA00-4684-A8EA-710762CBE5D3}" type="parTrans" cxnId="{1D85CABA-88B9-439F-BAD2-2A5D8838E776}">
      <dgm:prSet/>
      <dgm:spPr/>
      <dgm:t>
        <a:bodyPr/>
        <a:lstStyle/>
        <a:p>
          <a:endParaRPr lang="en-GB"/>
        </a:p>
      </dgm:t>
    </dgm:pt>
    <dgm:pt modelId="{FE4E3501-11E9-465A-9CC0-21F591B7CB0A}" type="sibTrans" cxnId="{1D85CABA-88B9-439F-BAD2-2A5D8838E776}">
      <dgm:prSet/>
      <dgm:spPr/>
      <dgm:t>
        <a:bodyPr/>
        <a:lstStyle/>
        <a:p>
          <a:endParaRPr lang="en-GB"/>
        </a:p>
      </dgm:t>
    </dgm:pt>
    <dgm:pt modelId="{B9E9DA0D-033F-4134-9B80-342AB5E53577}">
      <dgm:prSet phldrT="[Text]" custT="1"/>
      <dgm:spPr/>
      <dgm:t>
        <a:bodyPr/>
        <a:lstStyle/>
        <a:p>
          <a:r>
            <a:rPr lang="en-GB" sz="2800" b="0" i="0"/>
            <a:t>The most recent full review of allowances took place in 2022</a:t>
          </a:r>
        </a:p>
      </dgm:t>
    </dgm:pt>
    <dgm:pt modelId="{930C54A6-9F28-4A18-824D-CEB1D20FFFEB}" type="parTrans" cxnId="{87E24CDB-F4C7-492E-B7BD-2FD0C53205DF}">
      <dgm:prSet/>
      <dgm:spPr/>
      <dgm:t>
        <a:bodyPr/>
        <a:lstStyle/>
        <a:p>
          <a:endParaRPr lang="en-GB"/>
        </a:p>
      </dgm:t>
    </dgm:pt>
    <dgm:pt modelId="{5412B0EE-F5B4-4EB9-BAFF-01E3EC5D2C63}" type="sibTrans" cxnId="{87E24CDB-F4C7-492E-B7BD-2FD0C53205DF}">
      <dgm:prSet/>
      <dgm:spPr/>
      <dgm:t>
        <a:bodyPr/>
        <a:lstStyle/>
        <a:p>
          <a:endParaRPr lang="en-GB"/>
        </a:p>
      </dgm:t>
    </dgm:pt>
    <dgm:pt modelId="{7B3283FB-D06F-45F9-9BC7-4B88135FB69A}">
      <dgm:prSet phldrT="[Text]"/>
      <dgm:spPr/>
      <dgm:t>
        <a:bodyPr/>
        <a:lstStyle/>
        <a:p>
          <a:r>
            <a:rPr lang="en-GB" b="0" i="0"/>
            <a:t>Annual Indexation applies in accordance with the Constitution</a:t>
          </a:r>
        </a:p>
      </dgm:t>
    </dgm:pt>
    <dgm:pt modelId="{22B9708E-BA3E-48D5-829F-CACC181CDAC2}" type="parTrans" cxnId="{C07355B7-3ECB-4B3C-90E7-35F21DFE438E}">
      <dgm:prSet/>
      <dgm:spPr/>
      <dgm:t>
        <a:bodyPr/>
        <a:lstStyle/>
        <a:p>
          <a:endParaRPr lang="en-GB"/>
        </a:p>
      </dgm:t>
    </dgm:pt>
    <dgm:pt modelId="{83A4FC9C-B193-4424-BF9C-BA9210BB1F0C}" type="sibTrans" cxnId="{C07355B7-3ECB-4B3C-90E7-35F21DFE438E}">
      <dgm:prSet/>
      <dgm:spPr/>
      <dgm:t>
        <a:bodyPr/>
        <a:lstStyle/>
        <a:p>
          <a:endParaRPr lang="en-GB"/>
        </a:p>
      </dgm:t>
    </dgm:pt>
    <dgm:pt modelId="{66D43419-975C-4428-B97F-3346F793F834}" type="pres">
      <dgm:prSet presAssocID="{3EC6343A-AA4F-4DCB-A5D9-9D10AADA0F86}" presName="linearFlow" presStyleCnt="0">
        <dgm:presLayoutVars>
          <dgm:dir/>
          <dgm:resizeHandles val="exact"/>
        </dgm:presLayoutVars>
      </dgm:prSet>
      <dgm:spPr/>
    </dgm:pt>
    <dgm:pt modelId="{92D57710-FBA8-4CB2-830B-7BC12AF099FB}" type="pres">
      <dgm:prSet presAssocID="{AE2F4AE5-7B82-41DF-9226-5A43694E0931}" presName="composite" presStyleCnt="0"/>
      <dgm:spPr/>
    </dgm:pt>
    <dgm:pt modelId="{E12D9ACE-14B4-442E-A4B7-A72A30A3029E}" type="pres">
      <dgm:prSet presAssocID="{AE2F4AE5-7B82-41DF-9226-5A43694E0931}" presName="imgShp" presStyleLbl="fgImgPlace1" presStyleIdx="0" presStyleCnt="3" custLinFactY="27509" custLinFactNeighborX="-68685" custLinFactNeighborY="100000"/>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ustomer review with solid fill"/>
        </a:ext>
      </dgm:extLst>
    </dgm:pt>
    <dgm:pt modelId="{9CF2BAFA-0D51-4837-B0D3-0B8D65F28B46}" type="pres">
      <dgm:prSet presAssocID="{AE2F4AE5-7B82-41DF-9226-5A43694E0931}" presName="txShp" presStyleLbl="node1" presStyleIdx="0" presStyleCnt="3">
        <dgm:presLayoutVars>
          <dgm:bulletEnabled val="1"/>
        </dgm:presLayoutVars>
      </dgm:prSet>
      <dgm:spPr/>
    </dgm:pt>
    <dgm:pt modelId="{DD748A10-3430-4C8B-AEDE-643B56D97F24}" type="pres">
      <dgm:prSet presAssocID="{FE4E3501-11E9-465A-9CC0-21F591B7CB0A}" presName="spacing" presStyleCnt="0"/>
      <dgm:spPr/>
    </dgm:pt>
    <dgm:pt modelId="{38ACE9CD-B709-47C5-8406-5606574F2066}" type="pres">
      <dgm:prSet presAssocID="{B9E9DA0D-033F-4134-9B80-342AB5E53577}" presName="composite" presStyleCnt="0"/>
      <dgm:spPr/>
    </dgm:pt>
    <dgm:pt modelId="{3A6803CA-4E68-46DA-87FB-4CDF9DD25433}" type="pres">
      <dgm:prSet presAssocID="{B9E9DA0D-033F-4134-9B80-342AB5E53577}" presName="imgShp" presStyleLbl="fgImgPlace1" presStyleIdx="1" presStyleCnt="3" custLinFactY="-21319" custLinFactNeighborX="-76033" custLinFactNeighborY="-100000"/>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ins outline"/>
        </a:ext>
      </dgm:extLst>
    </dgm:pt>
    <dgm:pt modelId="{73B5074F-EC10-476C-BF22-E86A9E8AEC6A}" type="pres">
      <dgm:prSet presAssocID="{B9E9DA0D-033F-4134-9B80-342AB5E53577}" presName="txShp" presStyleLbl="node1" presStyleIdx="1" presStyleCnt="3">
        <dgm:presLayoutVars>
          <dgm:bulletEnabled val="1"/>
        </dgm:presLayoutVars>
      </dgm:prSet>
      <dgm:spPr/>
    </dgm:pt>
    <dgm:pt modelId="{C9CC99B6-8B5E-460D-AF26-C2D8992FC152}" type="pres">
      <dgm:prSet presAssocID="{5412B0EE-F5B4-4EB9-BAFF-01E3EC5D2C63}" presName="spacing" presStyleCnt="0"/>
      <dgm:spPr/>
    </dgm:pt>
    <dgm:pt modelId="{5884C8E4-B0A6-4CAE-937F-988F137C2FCE}" type="pres">
      <dgm:prSet presAssocID="{7B3283FB-D06F-45F9-9BC7-4B88135FB69A}" presName="composite" presStyleCnt="0"/>
      <dgm:spPr/>
    </dgm:pt>
    <dgm:pt modelId="{9111D57D-727A-424A-8056-E16B105C6689}" type="pres">
      <dgm:prSet presAssocID="{7B3283FB-D06F-45F9-9BC7-4B88135FB69A}" presName="imgShp" presStyleLbl="fgImgPlace1" presStyleIdx="2" presStyleCnt="3" custLinFactNeighborX="-6980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Supply And Demand outline"/>
        </a:ext>
      </dgm:extLst>
    </dgm:pt>
    <dgm:pt modelId="{A3A4B80C-EFF0-4CD8-AD39-54217F2E8983}" type="pres">
      <dgm:prSet presAssocID="{7B3283FB-D06F-45F9-9BC7-4B88135FB69A}" presName="txShp" presStyleLbl="node1" presStyleIdx="2" presStyleCnt="3">
        <dgm:presLayoutVars>
          <dgm:bulletEnabled val="1"/>
        </dgm:presLayoutVars>
      </dgm:prSet>
      <dgm:spPr/>
    </dgm:pt>
  </dgm:ptLst>
  <dgm:cxnLst>
    <dgm:cxn modelId="{C088B420-86E2-49A4-8418-E5136A0DAB02}" type="presOf" srcId="{AE2F4AE5-7B82-41DF-9226-5A43694E0931}" destId="{9CF2BAFA-0D51-4837-B0D3-0B8D65F28B46}" srcOrd="0" destOrd="0" presId="urn:microsoft.com/office/officeart/2005/8/layout/vList3"/>
    <dgm:cxn modelId="{14D62828-3D93-4532-A324-3217950C9906}" type="presOf" srcId="{B9E9DA0D-033F-4134-9B80-342AB5E53577}" destId="{73B5074F-EC10-476C-BF22-E86A9E8AEC6A}" srcOrd="0" destOrd="0" presId="urn:microsoft.com/office/officeart/2005/8/layout/vList3"/>
    <dgm:cxn modelId="{607EEB6D-3E88-4F15-BF60-80FCB555A893}" type="presOf" srcId="{7B3283FB-D06F-45F9-9BC7-4B88135FB69A}" destId="{A3A4B80C-EFF0-4CD8-AD39-54217F2E8983}" srcOrd="0" destOrd="0" presId="urn:microsoft.com/office/officeart/2005/8/layout/vList3"/>
    <dgm:cxn modelId="{C07355B7-3ECB-4B3C-90E7-35F21DFE438E}" srcId="{3EC6343A-AA4F-4DCB-A5D9-9D10AADA0F86}" destId="{7B3283FB-D06F-45F9-9BC7-4B88135FB69A}" srcOrd="2" destOrd="0" parTransId="{22B9708E-BA3E-48D5-829F-CACC181CDAC2}" sibTransId="{83A4FC9C-B193-4424-BF9C-BA9210BB1F0C}"/>
    <dgm:cxn modelId="{1D85CABA-88B9-439F-BAD2-2A5D8838E776}" srcId="{3EC6343A-AA4F-4DCB-A5D9-9D10AADA0F86}" destId="{AE2F4AE5-7B82-41DF-9226-5A43694E0931}" srcOrd="0" destOrd="0" parTransId="{386C1E3B-CA00-4684-A8EA-710762CBE5D3}" sibTransId="{FE4E3501-11E9-465A-9CC0-21F591B7CB0A}"/>
    <dgm:cxn modelId="{0F8D27CF-A558-49B0-A3CC-6F9B08EF6C4C}" type="presOf" srcId="{3EC6343A-AA4F-4DCB-A5D9-9D10AADA0F86}" destId="{66D43419-975C-4428-B97F-3346F793F834}" srcOrd="0" destOrd="0" presId="urn:microsoft.com/office/officeart/2005/8/layout/vList3"/>
    <dgm:cxn modelId="{87E24CDB-F4C7-492E-B7BD-2FD0C53205DF}" srcId="{3EC6343A-AA4F-4DCB-A5D9-9D10AADA0F86}" destId="{B9E9DA0D-033F-4134-9B80-342AB5E53577}" srcOrd="1" destOrd="0" parTransId="{930C54A6-9F28-4A18-824D-CEB1D20FFFEB}" sibTransId="{5412B0EE-F5B4-4EB9-BAFF-01E3EC5D2C63}"/>
    <dgm:cxn modelId="{4FFAE498-6632-4157-8CAE-B2D14AD2E91B}" type="presParOf" srcId="{66D43419-975C-4428-B97F-3346F793F834}" destId="{92D57710-FBA8-4CB2-830B-7BC12AF099FB}" srcOrd="0" destOrd="0" presId="urn:microsoft.com/office/officeart/2005/8/layout/vList3"/>
    <dgm:cxn modelId="{8E59CC23-35D8-436F-A598-0E198428BB8A}" type="presParOf" srcId="{92D57710-FBA8-4CB2-830B-7BC12AF099FB}" destId="{E12D9ACE-14B4-442E-A4B7-A72A30A3029E}" srcOrd="0" destOrd="0" presId="urn:microsoft.com/office/officeart/2005/8/layout/vList3"/>
    <dgm:cxn modelId="{A848BAFA-B888-4F8B-BADF-BB0D186B6A4F}" type="presParOf" srcId="{92D57710-FBA8-4CB2-830B-7BC12AF099FB}" destId="{9CF2BAFA-0D51-4837-B0D3-0B8D65F28B46}" srcOrd="1" destOrd="0" presId="urn:microsoft.com/office/officeart/2005/8/layout/vList3"/>
    <dgm:cxn modelId="{15D50685-AE3A-4662-9305-26683D62F567}" type="presParOf" srcId="{66D43419-975C-4428-B97F-3346F793F834}" destId="{DD748A10-3430-4C8B-AEDE-643B56D97F24}" srcOrd="1" destOrd="0" presId="urn:microsoft.com/office/officeart/2005/8/layout/vList3"/>
    <dgm:cxn modelId="{BCF7C99A-DCF0-4597-99E1-CCD7EB130A5A}" type="presParOf" srcId="{66D43419-975C-4428-B97F-3346F793F834}" destId="{38ACE9CD-B709-47C5-8406-5606574F2066}" srcOrd="2" destOrd="0" presId="urn:microsoft.com/office/officeart/2005/8/layout/vList3"/>
    <dgm:cxn modelId="{D6879AA0-F482-424B-90F2-650E832B1A29}" type="presParOf" srcId="{38ACE9CD-B709-47C5-8406-5606574F2066}" destId="{3A6803CA-4E68-46DA-87FB-4CDF9DD25433}" srcOrd="0" destOrd="0" presId="urn:microsoft.com/office/officeart/2005/8/layout/vList3"/>
    <dgm:cxn modelId="{DF40E173-EA25-43C9-B841-6054C0015108}" type="presParOf" srcId="{38ACE9CD-B709-47C5-8406-5606574F2066}" destId="{73B5074F-EC10-476C-BF22-E86A9E8AEC6A}" srcOrd="1" destOrd="0" presId="urn:microsoft.com/office/officeart/2005/8/layout/vList3"/>
    <dgm:cxn modelId="{17470662-444B-4653-8568-1A5A950AD778}" type="presParOf" srcId="{66D43419-975C-4428-B97F-3346F793F834}" destId="{C9CC99B6-8B5E-460D-AF26-C2D8992FC152}" srcOrd="3" destOrd="0" presId="urn:microsoft.com/office/officeart/2005/8/layout/vList3"/>
    <dgm:cxn modelId="{5CCEA359-E505-4533-91A0-EB5E1CA9EF1C}" type="presParOf" srcId="{66D43419-975C-4428-B97F-3346F793F834}" destId="{5884C8E4-B0A6-4CAE-937F-988F137C2FCE}" srcOrd="4" destOrd="0" presId="urn:microsoft.com/office/officeart/2005/8/layout/vList3"/>
    <dgm:cxn modelId="{0E77D03E-AB24-4469-9B55-7C8482E287D4}" type="presParOf" srcId="{5884C8E4-B0A6-4CAE-937F-988F137C2FCE}" destId="{9111D57D-727A-424A-8056-E16B105C6689}" srcOrd="0" destOrd="0" presId="urn:microsoft.com/office/officeart/2005/8/layout/vList3"/>
    <dgm:cxn modelId="{2B038666-A877-45F2-997E-6CB7143D31F4}" type="presParOf" srcId="{5884C8E4-B0A6-4CAE-937F-988F137C2FCE}" destId="{A3A4B80C-EFF0-4CD8-AD39-54217F2E898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F895A2-5F34-4639-BD4A-25D1AB57CA0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A372C972-4048-4372-8C55-D40F97C9284C}">
      <dgm:prSet/>
      <dgm:spPr/>
      <dgm:t>
        <a:bodyPr/>
        <a:lstStyle/>
        <a:p>
          <a:pPr rtl="0"/>
          <a:r>
            <a:rPr lang="en-US"/>
            <a:t>Childcare £</a:t>
          </a:r>
          <a:r>
            <a:rPr lang="en-US">
              <a:latin typeface="Calibri Light" panose="020F0302020204030204"/>
            </a:rPr>
            <a:t>8.21</a:t>
          </a:r>
          <a:r>
            <a:rPr lang="en-US"/>
            <a:t> per hour per child 	</a:t>
          </a:r>
        </a:p>
      </dgm:t>
    </dgm:pt>
    <dgm:pt modelId="{DFA09B98-8319-464A-8320-45AF8D027A27}" type="parTrans" cxnId="{EB748022-36DB-463A-83FD-6FAE09C7B3F7}">
      <dgm:prSet/>
      <dgm:spPr/>
      <dgm:t>
        <a:bodyPr/>
        <a:lstStyle/>
        <a:p>
          <a:endParaRPr lang="en-US"/>
        </a:p>
      </dgm:t>
    </dgm:pt>
    <dgm:pt modelId="{BE7F95F7-C854-4EF9-B0F5-49D5F2A78ED3}" type="sibTrans" cxnId="{EB748022-36DB-463A-83FD-6FAE09C7B3F7}">
      <dgm:prSet/>
      <dgm:spPr/>
      <dgm:t>
        <a:bodyPr/>
        <a:lstStyle/>
        <a:p>
          <a:endParaRPr lang="en-US"/>
        </a:p>
      </dgm:t>
    </dgm:pt>
    <dgm:pt modelId="{31CF1E29-FC43-471F-996B-58223F199AC0}">
      <dgm:prSet/>
      <dgm:spPr/>
      <dgm:t>
        <a:bodyPr/>
        <a:lstStyle/>
        <a:p>
          <a:r>
            <a:rPr lang="en-US"/>
            <a:t>Older People £13.06 per hour 	</a:t>
          </a:r>
        </a:p>
      </dgm:t>
    </dgm:pt>
    <dgm:pt modelId="{C4B086A0-A967-4EBD-8085-653C380C3987}" type="parTrans" cxnId="{8EAE8CE7-90D2-4078-82CF-DB5D468E881F}">
      <dgm:prSet/>
      <dgm:spPr/>
      <dgm:t>
        <a:bodyPr/>
        <a:lstStyle/>
        <a:p>
          <a:endParaRPr lang="en-US"/>
        </a:p>
      </dgm:t>
    </dgm:pt>
    <dgm:pt modelId="{6FBFE9DB-7F3C-4A53-B03D-6EB15FF40B56}" type="sibTrans" cxnId="{8EAE8CE7-90D2-4078-82CF-DB5D468E881F}">
      <dgm:prSet/>
      <dgm:spPr/>
      <dgm:t>
        <a:bodyPr/>
        <a:lstStyle/>
        <a:p>
          <a:endParaRPr lang="en-US"/>
        </a:p>
      </dgm:t>
    </dgm:pt>
    <dgm:pt modelId="{4E811E8D-9562-4150-8F9F-08B4024A0BE8}">
      <dgm:prSet/>
      <dgm:spPr/>
      <dgm:t>
        <a:bodyPr/>
        <a:lstStyle/>
        <a:p>
          <a:r>
            <a:rPr lang="en-US"/>
            <a:t>Physical or Sensory Impairment £12.97 per hour 	</a:t>
          </a:r>
        </a:p>
      </dgm:t>
    </dgm:pt>
    <dgm:pt modelId="{F5CAF053-E57A-4E93-AB02-EC42B61F74F3}" type="parTrans" cxnId="{3ABCB5A3-63D4-4BE3-A668-DC27F3058498}">
      <dgm:prSet/>
      <dgm:spPr/>
      <dgm:t>
        <a:bodyPr/>
        <a:lstStyle/>
        <a:p>
          <a:endParaRPr lang="en-US"/>
        </a:p>
      </dgm:t>
    </dgm:pt>
    <dgm:pt modelId="{7BBD0EBB-A1D0-47CD-896D-77CC97DF74B6}" type="sibTrans" cxnId="{3ABCB5A3-63D4-4BE3-A668-DC27F3058498}">
      <dgm:prSet/>
      <dgm:spPr/>
      <dgm:t>
        <a:bodyPr/>
        <a:lstStyle/>
        <a:p>
          <a:endParaRPr lang="en-US"/>
        </a:p>
      </dgm:t>
    </dgm:pt>
    <dgm:pt modelId="{41078DBF-A0F4-4606-B644-492228FC92AC}">
      <dgm:prSet/>
      <dgm:spPr/>
      <dgm:t>
        <a:bodyPr/>
        <a:lstStyle/>
        <a:p>
          <a:r>
            <a:rPr lang="en-US"/>
            <a:t>Learning Disability £13.55 per hour 	</a:t>
          </a:r>
        </a:p>
      </dgm:t>
    </dgm:pt>
    <dgm:pt modelId="{3314C0DF-DEB3-4C4A-A6B9-CD171B8FA4B9}" type="parTrans" cxnId="{2CFECEEA-97AE-47A4-A2E8-05BFD5B8DBC2}">
      <dgm:prSet/>
      <dgm:spPr/>
      <dgm:t>
        <a:bodyPr/>
        <a:lstStyle/>
        <a:p>
          <a:endParaRPr lang="en-US"/>
        </a:p>
      </dgm:t>
    </dgm:pt>
    <dgm:pt modelId="{D3B34D65-D32B-42F1-B0F7-2A3D253356CC}" type="sibTrans" cxnId="{2CFECEEA-97AE-47A4-A2E8-05BFD5B8DBC2}">
      <dgm:prSet/>
      <dgm:spPr/>
      <dgm:t>
        <a:bodyPr/>
        <a:lstStyle/>
        <a:p>
          <a:endParaRPr lang="en-US"/>
        </a:p>
      </dgm:t>
    </dgm:pt>
    <dgm:pt modelId="{8D92C5BC-DADD-434C-BF20-DC2F63951E7B}" type="pres">
      <dgm:prSet presAssocID="{CAF895A2-5F34-4639-BD4A-25D1AB57CA00}" presName="diagram" presStyleCnt="0">
        <dgm:presLayoutVars>
          <dgm:dir/>
          <dgm:resizeHandles val="exact"/>
        </dgm:presLayoutVars>
      </dgm:prSet>
      <dgm:spPr/>
    </dgm:pt>
    <dgm:pt modelId="{980CE00B-7054-4A92-A8DC-D6FD6CB6C5CE}" type="pres">
      <dgm:prSet presAssocID="{A372C972-4048-4372-8C55-D40F97C9284C}" presName="node" presStyleLbl="node1" presStyleIdx="0" presStyleCnt="4">
        <dgm:presLayoutVars>
          <dgm:bulletEnabled val="1"/>
        </dgm:presLayoutVars>
      </dgm:prSet>
      <dgm:spPr/>
    </dgm:pt>
    <dgm:pt modelId="{850E79CC-9D46-4683-BF79-D5B199C9F7A0}" type="pres">
      <dgm:prSet presAssocID="{BE7F95F7-C854-4EF9-B0F5-49D5F2A78ED3}" presName="sibTrans" presStyleCnt="0"/>
      <dgm:spPr/>
    </dgm:pt>
    <dgm:pt modelId="{CF99E5FA-EDD0-4E74-97A6-CEA3D3909B9C}" type="pres">
      <dgm:prSet presAssocID="{31CF1E29-FC43-471F-996B-58223F199AC0}" presName="node" presStyleLbl="node1" presStyleIdx="1" presStyleCnt="4">
        <dgm:presLayoutVars>
          <dgm:bulletEnabled val="1"/>
        </dgm:presLayoutVars>
      </dgm:prSet>
      <dgm:spPr/>
    </dgm:pt>
    <dgm:pt modelId="{7C9AD5D6-1E23-4909-8477-7BA87E4C4525}" type="pres">
      <dgm:prSet presAssocID="{6FBFE9DB-7F3C-4A53-B03D-6EB15FF40B56}" presName="sibTrans" presStyleCnt="0"/>
      <dgm:spPr/>
    </dgm:pt>
    <dgm:pt modelId="{3D026341-300C-4ED4-BB28-8DAAA31CEE1A}" type="pres">
      <dgm:prSet presAssocID="{4E811E8D-9562-4150-8F9F-08B4024A0BE8}" presName="node" presStyleLbl="node1" presStyleIdx="2" presStyleCnt="4">
        <dgm:presLayoutVars>
          <dgm:bulletEnabled val="1"/>
        </dgm:presLayoutVars>
      </dgm:prSet>
      <dgm:spPr/>
    </dgm:pt>
    <dgm:pt modelId="{71296F95-7FA9-4126-B3FF-6073C8F4100B}" type="pres">
      <dgm:prSet presAssocID="{7BBD0EBB-A1D0-47CD-896D-77CC97DF74B6}" presName="sibTrans" presStyleCnt="0"/>
      <dgm:spPr/>
    </dgm:pt>
    <dgm:pt modelId="{5968A3A8-B5C3-4B8A-A9F9-B1ED4EC2B6DD}" type="pres">
      <dgm:prSet presAssocID="{41078DBF-A0F4-4606-B644-492228FC92AC}" presName="node" presStyleLbl="node1" presStyleIdx="3" presStyleCnt="4">
        <dgm:presLayoutVars>
          <dgm:bulletEnabled val="1"/>
        </dgm:presLayoutVars>
      </dgm:prSet>
      <dgm:spPr/>
    </dgm:pt>
  </dgm:ptLst>
  <dgm:cxnLst>
    <dgm:cxn modelId="{DF548B0B-9187-486D-BAF7-751BD1511791}" type="presOf" srcId="{41078DBF-A0F4-4606-B644-492228FC92AC}" destId="{5968A3A8-B5C3-4B8A-A9F9-B1ED4EC2B6DD}" srcOrd="0" destOrd="0" presId="urn:microsoft.com/office/officeart/2005/8/layout/default"/>
    <dgm:cxn modelId="{1AA40C15-BB00-423F-AA68-D11B92E65677}" type="presOf" srcId="{4E811E8D-9562-4150-8F9F-08B4024A0BE8}" destId="{3D026341-300C-4ED4-BB28-8DAAA31CEE1A}" srcOrd="0" destOrd="0" presId="urn:microsoft.com/office/officeart/2005/8/layout/default"/>
    <dgm:cxn modelId="{EB748022-36DB-463A-83FD-6FAE09C7B3F7}" srcId="{CAF895A2-5F34-4639-BD4A-25D1AB57CA00}" destId="{A372C972-4048-4372-8C55-D40F97C9284C}" srcOrd="0" destOrd="0" parTransId="{DFA09B98-8319-464A-8320-45AF8D027A27}" sibTransId="{BE7F95F7-C854-4EF9-B0F5-49D5F2A78ED3}"/>
    <dgm:cxn modelId="{2825DD22-98B6-4D4C-B4F1-0C5941761DFE}" type="presOf" srcId="{31CF1E29-FC43-471F-996B-58223F199AC0}" destId="{CF99E5FA-EDD0-4E74-97A6-CEA3D3909B9C}" srcOrd="0" destOrd="0" presId="urn:microsoft.com/office/officeart/2005/8/layout/default"/>
    <dgm:cxn modelId="{18B2EF55-0D38-4745-B6E7-51AFCEC2AD14}" type="presOf" srcId="{A372C972-4048-4372-8C55-D40F97C9284C}" destId="{980CE00B-7054-4A92-A8DC-D6FD6CB6C5CE}" srcOrd="0" destOrd="0" presId="urn:microsoft.com/office/officeart/2005/8/layout/default"/>
    <dgm:cxn modelId="{3ABCB5A3-63D4-4BE3-A668-DC27F3058498}" srcId="{CAF895A2-5F34-4639-BD4A-25D1AB57CA00}" destId="{4E811E8D-9562-4150-8F9F-08B4024A0BE8}" srcOrd="2" destOrd="0" parTransId="{F5CAF053-E57A-4E93-AB02-EC42B61F74F3}" sibTransId="{7BBD0EBB-A1D0-47CD-896D-77CC97DF74B6}"/>
    <dgm:cxn modelId="{8EAE8CE7-90D2-4078-82CF-DB5D468E881F}" srcId="{CAF895A2-5F34-4639-BD4A-25D1AB57CA00}" destId="{31CF1E29-FC43-471F-996B-58223F199AC0}" srcOrd="1" destOrd="0" parTransId="{C4B086A0-A967-4EBD-8085-653C380C3987}" sibTransId="{6FBFE9DB-7F3C-4A53-B03D-6EB15FF40B56}"/>
    <dgm:cxn modelId="{2CFECEEA-97AE-47A4-A2E8-05BFD5B8DBC2}" srcId="{CAF895A2-5F34-4639-BD4A-25D1AB57CA00}" destId="{41078DBF-A0F4-4606-B644-492228FC92AC}" srcOrd="3" destOrd="0" parTransId="{3314C0DF-DEB3-4C4A-A6B9-CD171B8FA4B9}" sibTransId="{D3B34D65-D32B-42F1-B0F7-2A3D253356CC}"/>
    <dgm:cxn modelId="{AB827DF6-7BB5-47EE-960E-4B0FCF42D834}" type="presOf" srcId="{CAF895A2-5F34-4639-BD4A-25D1AB57CA00}" destId="{8D92C5BC-DADD-434C-BF20-DC2F63951E7B}" srcOrd="0" destOrd="0" presId="urn:microsoft.com/office/officeart/2005/8/layout/default"/>
    <dgm:cxn modelId="{D5B4FCB7-B63E-4741-BB70-DAD95FC3C1A3}" type="presParOf" srcId="{8D92C5BC-DADD-434C-BF20-DC2F63951E7B}" destId="{980CE00B-7054-4A92-A8DC-D6FD6CB6C5CE}" srcOrd="0" destOrd="0" presId="urn:microsoft.com/office/officeart/2005/8/layout/default"/>
    <dgm:cxn modelId="{1A931E0F-F241-4AD0-BE22-948AD7CCD5C2}" type="presParOf" srcId="{8D92C5BC-DADD-434C-BF20-DC2F63951E7B}" destId="{850E79CC-9D46-4683-BF79-D5B199C9F7A0}" srcOrd="1" destOrd="0" presId="urn:microsoft.com/office/officeart/2005/8/layout/default"/>
    <dgm:cxn modelId="{E57D3BB0-1DED-4B85-8178-7D79EDAAC3E9}" type="presParOf" srcId="{8D92C5BC-DADD-434C-BF20-DC2F63951E7B}" destId="{CF99E5FA-EDD0-4E74-97A6-CEA3D3909B9C}" srcOrd="2" destOrd="0" presId="urn:microsoft.com/office/officeart/2005/8/layout/default"/>
    <dgm:cxn modelId="{AD9E03F9-8970-4495-93FF-5B51254508D3}" type="presParOf" srcId="{8D92C5BC-DADD-434C-BF20-DC2F63951E7B}" destId="{7C9AD5D6-1E23-4909-8477-7BA87E4C4525}" srcOrd="3" destOrd="0" presId="urn:microsoft.com/office/officeart/2005/8/layout/default"/>
    <dgm:cxn modelId="{EFA09744-5A58-475B-8BA9-4DF14B969CC9}" type="presParOf" srcId="{8D92C5BC-DADD-434C-BF20-DC2F63951E7B}" destId="{3D026341-300C-4ED4-BB28-8DAAA31CEE1A}" srcOrd="4" destOrd="0" presId="urn:microsoft.com/office/officeart/2005/8/layout/default"/>
    <dgm:cxn modelId="{810331F1-519C-4107-A2C8-1817E2E23B4D}" type="presParOf" srcId="{8D92C5BC-DADD-434C-BF20-DC2F63951E7B}" destId="{71296F95-7FA9-4126-B3FF-6073C8F4100B}" srcOrd="5" destOrd="0" presId="urn:microsoft.com/office/officeart/2005/8/layout/default"/>
    <dgm:cxn modelId="{AF2A459E-B753-4F0F-8F21-906DD51A0515}" type="presParOf" srcId="{8D92C5BC-DADD-434C-BF20-DC2F63951E7B}" destId="{5968A3A8-B5C3-4B8A-A9F9-B1ED4EC2B6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39F993-FF6D-4B80-BC44-F2A6E39D54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5804F4-580D-4B3C-9792-7D98265B9C3B}">
      <dgm:prSet/>
      <dgm:spPr/>
      <dgm:t>
        <a:bodyPr/>
        <a:lstStyle/>
        <a:p>
          <a:r>
            <a:rPr lang="en-GB"/>
            <a:t>All claims for expenses must be made using My Oracle.</a:t>
          </a:r>
          <a:endParaRPr lang="en-US"/>
        </a:p>
      </dgm:t>
    </dgm:pt>
    <dgm:pt modelId="{82835A31-DDA2-456B-9608-5A77FF946DC6}" type="parTrans" cxnId="{BEEA4BC7-FAFA-4A72-97DA-FBCF121BEAA0}">
      <dgm:prSet/>
      <dgm:spPr/>
      <dgm:t>
        <a:bodyPr/>
        <a:lstStyle/>
        <a:p>
          <a:endParaRPr lang="en-US"/>
        </a:p>
      </dgm:t>
    </dgm:pt>
    <dgm:pt modelId="{46343C0E-4808-4965-A464-28A380900E31}" type="sibTrans" cxnId="{BEEA4BC7-FAFA-4A72-97DA-FBCF121BEAA0}">
      <dgm:prSet/>
      <dgm:spPr/>
      <dgm:t>
        <a:bodyPr/>
        <a:lstStyle/>
        <a:p>
          <a:endParaRPr lang="en-US"/>
        </a:p>
      </dgm:t>
    </dgm:pt>
    <dgm:pt modelId="{9445E7BB-5C5E-48D7-AAF7-DC29F75025E2}">
      <dgm:prSet/>
      <dgm:spPr/>
      <dgm:t>
        <a:bodyPr/>
        <a:lstStyle/>
        <a:p>
          <a:r>
            <a:rPr lang="en-GB"/>
            <a:t>Any claim must be supported with attached receipts -  any claim without such a receipt will not be paid except in exceptional circumstances at the discretion of the Monitoring Officer. </a:t>
          </a:r>
          <a:endParaRPr lang="en-US"/>
        </a:p>
      </dgm:t>
    </dgm:pt>
    <dgm:pt modelId="{F8255042-B246-444B-8746-2B08C8635915}" type="parTrans" cxnId="{DFD58CC6-FDE2-46FB-983C-7668DF5F8B79}">
      <dgm:prSet/>
      <dgm:spPr/>
      <dgm:t>
        <a:bodyPr/>
        <a:lstStyle/>
        <a:p>
          <a:endParaRPr lang="en-US"/>
        </a:p>
      </dgm:t>
    </dgm:pt>
    <dgm:pt modelId="{07FC3E3A-5193-404F-860D-9BBC682492C0}" type="sibTrans" cxnId="{DFD58CC6-FDE2-46FB-983C-7668DF5F8B79}">
      <dgm:prSet/>
      <dgm:spPr/>
      <dgm:t>
        <a:bodyPr/>
        <a:lstStyle/>
        <a:p>
          <a:endParaRPr lang="en-US"/>
        </a:p>
      </dgm:t>
    </dgm:pt>
    <dgm:pt modelId="{C6E932FD-381B-4764-BD00-ED7731AA7C1F}">
      <dgm:prSet/>
      <dgm:spPr/>
      <dgm:t>
        <a:bodyPr/>
        <a:lstStyle/>
        <a:p>
          <a:r>
            <a:rPr lang="en-GB"/>
            <a:t>All claims made by Members, once paid, become a matter of public record and are published on the </a:t>
          </a:r>
          <a:r>
            <a:rPr lang="en-GB">
              <a:hlinkClick xmlns:r="http://schemas.openxmlformats.org/officeDocument/2006/relationships" r:id="rId1">
                <a:extLst>
                  <a:ext uri="{A12FA001-AC4F-418D-AE19-62706E023703}">
                    <ahyp:hlinkClr xmlns:ahyp="http://schemas.microsoft.com/office/drawing/2018/hyperlinkcolor" val="tx"/>
                  </a:ext>
                </a:extLst>
              </a:hlinkClick>
            </a:rPr>
            <a:t>ECC website</a:t>
          </a:r>
          <a:r>
            <a:rPr lang="en-GB"/>
            <a:t>.</a:t>
          </a:r>
          <a:endParaRPr lang="en-US"/>
        </a:p>
      </dgm:t>
    </dgm:pt>
    <dgm:pt modelId="{B23C88BF-8C4A-4C95-A0D2-A7245E51BC1E}" type="parTrans" cxnId="{4DCE3D5A-943D-4711-9BA0-4E83C841F44A}">
      <dgm:prSet/>
      <dgm:spPr/>
      <dgm:t>
        <a:bodyPr/>
        <a:lstStyle/>
        <a:p>
          <a:endParaRPr lang="en-US"/>
        </a:p>
      </dgm:t>
    </dgm:pt>
    <dgm:pt modelId="{F8F974A6-B38D-42E0-AF89-BAFDCA10FE84}" type="sibTrans" cxnId="{4DCE3D5A-943D-4711-9BA0-4E83C841F44A}">
      <dgm:prSet/>
      <dgm:spPr/>
      <dgm:t>
        <a:bodyPr/>
        <a:lstStyle/>
        <a:p>
          <a:endParaRPr lang="en-US"/>
        </a:p>
      </dgm:t>
    </dgm:pt>
    <dgm:pt modelId="{70C6B341-AFB4-4702-89D1-BB0B08513BD9}" type="pres">
      <dgm:prSet presAssocID="{8039F993-FF6D-4B80-BC44-F2A6E39D5406}" presName="root" presStyleCnt="0">
        <dgm:presLayoutVars>
          <dgm:dir/>
          <dgm:resizeHandles val="exact"/>
        </dgm:presLayoutVars>
      </dgm:prSet>
      <dgm:spPr/>
    </dgm:pt>
    <dgm:pt modelId="{72C47140-6BB1-4B8D-A69C-C3430235D3CB}" type="pres">
      <dgm:prSet presAssocID="{CC5804F4-580D-4B3C-9792-7D98265B9C3B}" presName="compNode" presStyleCnt="0"/>
      <dgm:spPr/>
    </dgm:pt>
    <dgm:pt modelId="{5F484AE2-0EA1-4A76-8075-490976D8A757}" type="pres">
      <dgm:prSet presAssocID="{CC5804F4-580D-4B3C-9792-7D98265B9C3B}" presName="bgRect" presStyleLbl="bgShp" presStyleIdx="0" presStyleCnt="3"/>
      <dgm:spPr/>
    </dgm:pt>
    <dgm:pt modelId="{5D7822B2-457B-4AFB-8CAA-6D2826E08A34}" type="pres">
      <dgm:prSet presAssocID="{CC5804F4-580D-4B3C-9792-7D98265B9C3B}"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ursor with solid fill"/>
        </a:ext>
      </dgm:extLst>
    </dgm:pt>
    <dgm:pt modelId="{954B0905-9B20-4190-B665-55B363D107D0}" type="pres">
      <dgm:prSet presAssocID="{CC5804F4-580D-4B3C-9792-7D98265B9C3B}" presName="spaceRect" presStyleCnt="0"/>
      <dgm:spPr/>
    </dgm:pt>
    <dgm:pt modelId="{217846B7-F2E1-4621-8CF6-4575630E2E48}" type="pres">
      <dgm:prSet presAssocID="{CC5804F4-580D-4B3C-9792-7D98265B9C3B}" presName="parTx" presStyleLbl="revTx" presStyleIdx="0" presStyleCnt="3">
        <dgm:presLayoutVars>
          <dgm:chMax val="0"/>
          <dgm:chPref val="0"/>
        </dgm:presLayoutVars>
      </dgm:prSet>
      <dgm:spPr/>
    </dgm:pt>
    <dgm:pt modelId="{8C5B222F-B8C2-4382-92C6-6782F20B2C5C}" type="pres">
      <dgm:prSet presAssocID="{46343C0E-4808-4965-A464-28A380900E31}" presName="sibTrans" presStyleCnt="0"/>
      <dgm:spPr/>
    </dgm:pt>
    <dgm:pt modelId="{CB4872CB-BBF0-479B-9074-719B5A3EC8D5}" type="pres">
      <dgm:prSet presAssocID="{9445E7BB-5C5E-48D7-AAF7-DC29F75025E2}" presName="compNode" presStyleCnt="0"/>
      <dgm:spPr/>
    </dgm:pt>
    <dgm:pt modelId="{A8F03A82-2F69-4F91-B4B7-041A25AF546D}" type="pres">
      <dgm:prSet presAssocID="{9445E7BB-5C5E-48D7-AAF7-DC29F75025E2}" presName="bgRect" presStyleLbl="bgShp" presStyleIdx="1" presStyleCnt="3"/>
      <dgm:spPr/>
    </dgm:pt>
    <dgm:pt modelId="{719DBAF1-4127-4AAB-9043-35CDE266AE75}" type="pres">
      <dgm:prSet presAssocID="{9445E7BB-5C5E-48D7-AAF7-DC29F75025E2}"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B09E5F41-E396-48C9-B027-5674E770EAE6}" type="pres">
      <dgm:prSet presAssocID="{9445E7BB-5C5E-48D7-AAF7-DC29F75025E2}" presName="spaceRect" presStyleCnt="0"/>
      <dgm:spPr/>
    </dgm:pt>
    <dgm:pt modelId="{AEFFF448-1771-4D52-8322-07A33F338D4E}" type="pres">
      <dgm:prSet presAssocID="{9445E7BB-5C5E-48D7-AAF7-DC29F75025E2}" presName="parTx" presStyleLbl="revTx" presStyleIdx="1" presStyleCnt="3">
        <dgm:presLayoutVars>
          <dgm:chMax val="0"/>
          <dgm:chPref val="0"/>
        </dgm:presLayoutVars>
      </dgm:prSet>
      <dgm:spPr/>
    </dgm:pt>
    <dgm:pt modelId="{A0EE5F4F-8C6A-48F9-A700-53BD3C9BD2ED}" type="pres">
      <dgm:prSet presAssocID="{07FC3E3A-5193-404F-860D-9BBC682492C0}" presName="sibTrans" presStyleCnt="0"/>
      <dgm:spPr/>
    </dgm:pt>
    <dgm:pt modelId="{D97208ED-D771-4CF2-8637-565A3C0B94B0}" type="pres">
      <dgm:prSet presAssocID="{C6E932FD-381B-4764-BD00-ED7731AA7C1F}" presName="compNode" presStyleCnt="0"/>
      <dgm:spPr/>
    </dgm:pt>
    <dgm:pt modelId="{2D43E225-C065-4C25-BE16-BBA8396CB077}" type="pres">
      <dgm:prSet presAssocID="{C6E932FD-381B-4764-BD00-ED7731AA7C1F}" presName="bgRect" presStyleLbl="bgShp" presStyleIdx="2" presStyleCnt="3"/>
      <dgm:spPr/>
    </dgm:pt>
    <dgm:pt modelId="{583852E2-393A-4985-BA5B-6FCEFFC340E4}" type="pres">
      <dgm:prSet presAssocID="{C6E932FD-381B-4764-BD00-ED7731AA7C1F}"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89B463DD-4324-48D6-B640-8A7E1974DD33}" type="pres">
      <dgm:prSet presAssocID="{C6E932FD-381B-4764-BD00-ED7731AA7C1F}" presName="spaceRect" presStyleCnt="0"/>
      <dgm:spPr/>
    </dgm:pt>
    <dgm:pt modelId="{C130D4BD-F244-4508-9FEF-D67337F4B31F}" type="pres">
      <dgm:prSet presAssocID="{C6E932FD-381B-4764-BD00-ED7731AA7C1F}" presName="parTx" presStyleLbl="revTx" presStyleIdx="2" presStyleCnt="3">
        <dgm:presLayoutVars>
          <dgm:chMax val="0"/>
          <dgm:chPref val="0"/>
        </dgm:presLayoutVars>
      </dgm:prSet>
      <dgm:spPr/>
    </dgm:pt>
  </dgm:ptLst>
  <dgm:cxnLst>
    <dgm:cxn modelId="{E5881809-8E83-4CCB-ADBC-C03F92CEB36D}" type="presOf" srcId="{CC5804F4-580D-4B3C-9792-7D98265B9C3B}" destId="{217846B7-F2E1-4621-8CF6-4575630E2E48}" srcOrd="0" destOrd="0" presId="urn:microsoft.com/office/officeart/2018/2/layout/IconVerticalSolidList"/>
    <dgm:cxn modelId="{4DCE3D5A-943D-4711-9BA0-4E83C841F44A}" srcId="{8039F993-FF6D-4B80-BC44-F2A6E39D5406}" destId="{C6E932FD-381B-4764-BD00-ED7731AA7C1F}" srcOrd="2" destOrd="0" parTransId="{B23C88BF-8C4A-4C95-A0D2-A7245E51BC1E}" sibTransId="{F8F974A6-B38D-42E0-AF89-BAFDCA10FE84}"/>
    <dgm:cxn modelId="{50C01A98-FC43-4794-A0F4-93BB7F5B5E09}" type="presOf" srcId="{8039F993-FF6D-4B80-BC44-F2A6E39D5406}" destId="{70C6B341-AFB4-4702-89D1-BB0B08513BD9}" srcOrd="0" destOrd="0" presId="urn:microsoft.com/office/officeart/2018/2/layout/IconVerticalSolidList"/>
    <dgm:cxn modelId="{A87B71BF-197D-4D43-866A-DD401FEBA866}" type="presOf" srcId="{C6E932FD-381B-4764-BD00-ED7731AA7C1F}" destId="{C130D4BD-F244-4508-9FEF-D67337F4B31F}" srcOrd="0" destOrd="0" presId="urn:microsoft.com/office/officeart/2018/2/layout/IconVerticalSolidList"/>
    <dgm:cxn modelId="{DFD58CC6-FDE2-46FB-983C-7668DF5F8B79}" srcId="{8039F993-FF6D-4B80-BC44-F2A6E39D5406}" destId="{9445E7BB-5C5E-48D7-AAF7-DC29F75025E2}" srcOrd="1" destOrd="0" parTransId="{F8255042-B246-444B-8746-2B08C8635915}" sibTransId="{07FC3E3A-5193-404F-860D-9BBC682492C0}"/>
    <dgm:cxn modelId="{BEEA4BC7-FAFA-4A72-97DA-FBCF121BEAA0}" srcId="{8039F993-FF6D-4B80-BC44-F2A6E39D5406}" destId="{CC5804F4-580D-4B3C-9792-7D98265B9C3B}" srcOrd="0" destOrd="0" parTransId="{82835A31-DDA2-456B-9608-5A77FF946DC6}" sibTransId="{46343C0E-4808-4965-A464-28A380900E31}"/>
    <dgm:cxn modelId="{8263E5C9-B05C-4DBA-8F60-86F96D09338A}" type="presOf" srcId="{9445E7BB-5C5E-48D7-AAF7-DC29F75025E2}" destId="{AEFFF448-1771-4D52-8322-07A33F338D4E}" srcOrd="0" destOrd="0" presId="urn:microsoft.com/office/officeart/2018/2/layout/IconVerticalSolidList"/>
    <dgm:cxn modelId="{5A62BF6D-3CD9-46F2-94CF-B08452734583}" type="presParOf" srcId="{70C6B341-AFB4-4702-89D1-BB0B08513BD9}" destId="{72C47140-6BB1-4B8D-A69C-C3430235D3CB}" srcOrd="0" destOrd="0" presId="urn:microsoft.com/office/officeart/2018/2/layout/IconVerticalSolidList"/>
    <dgm:cxn modelId="{D964790E-6BF4-4197-B104-0226BD1C66A6}" type="presParOf" srcId="{72C47140-6BB1-4B8D-A69C-C3430235D3CB}" destId="{5F484AE2-0EA1-4A76-8075-490976D8A757}" srcOrd="0" destOrd="0" presId="urn:microsoft.com/office/officeart/2018/2/layout/IconVerticalSolidList"/>
    <dgm:cxn modelId="{5519A95E-785D-4159-81B7-AE1E420115E9}" type="presParOf" srcId="{72C47140-6BB1-4B8D-A69C-C3430235D3CB}" destId="{5D7822B2-457B-4AFB-8CAA-6D2826E08A34}" srcOrd="1" destOrd="0" presId="urn:microsoft.com/office/officeart/2018/2/layout/IconVerticalSolidList"/>
    <dgm:cxn modelId="{6CC221BD-9C51-460C-B3A2-992F492CEB10}" type="presParOf" srcId="{72C47140-6BB1-4B8D-A69C-C3430235D3CB}" destId="{954B0905-9B20-4190-B665-55B363D107D0}" srcOrd="2" destOrd="0" presId="urn:microsoft.com/office/officeart/2018/2/layout/IconVerticalSolidList"/>
    <dgm:cxn modelId="{FD7FD465-D138-4294-84DC-72C5071E9DC3}" type="presParOf" srcId="{72C47140-6BB1-4B8D-A69C-C3430235D3CB}" destId="{217846B7-F2E1-4621-8CF6-4575630E2E48}" srcOrd="3" destOrd="0" presId="urn:microsoft.com/office/officeart/2018/2/layout/IconVerticalSolidList"/>
    <dgm:cxn modelId="{606CD92E-0B38-41EC-9C94-E09538CCA7EB}" type="presParOf" srcId="{70C6B341-AFB4-4702-89D1-BB0B08513BD9}" destId="{8C5B222F-B8C2-4382-92C6-6782F20B2C5C}" srcOrd="1" destOrd="0" presId="urn:microsoft.com/office/officeart/2018/2/layout/IconVerticalSolidList"/>
    <dgm:cxn modelId="{A0FCF6E4-8295-4D9F-974B-906C2295E25E}" type="presParOf" srcId="{70C6B341-AFB4-4702-89D1-BB0B08513BD9}" destId="{CB4872CB-BBF0-479B-9074-719B5A3EC8D5}" srcOrd="2" destOrd="0" presId="urn:microsoft.com/office/officeart/2018/2/layout/IconVerticalSolidList"/>
    <dgm:cxn modelId="{1F147D39-0E4B-423C-A27E-3E2E0D328B9C}" type="presParOf" srcId="{CB4872CB-BBF0-479B-9074-719B5A3EC8D5}" destId="{A8F03A82-2F69-4F91-B4B7-041A25AF546D}" srcOrd="0" destOrd="0" presId="urn:microsoft.com/office/officeart/2018/2/layout/IconVerticalSolidList"/>
    <dgm:cxn modelId="{6BD9867D-8870-4398-A9B2-8AE9397D09CC}" type="presParOf" srcId="{CB4872CB-BBF0-479B-9074-719B5A3EC8D5}" destId="{719DBAF1-4127-4AAB-9043-35CDE266AE75}" srcOrd="1" destOrd="0" presId="urn:microsoft.com/office/officeart/2018/2/layout/IconVerticalSolidList"/>
    <dgm:cxn modelId="{39E0AC76-6AC1-460F-8C1E-57DF747BF4C2}" type="presParOf" srcId="{CB4872CB-BBF0-479B-9074-719B5A3EC8D5}" destId="{B09E5F41-E396-48C9-B027-5674E770EAE6}" srcOrd="2" destOrd="0" presId="urn:microsoft.com/office/officeart/2018/2/layout/IconVerticalSolidList"/>
    <dgm:cxn modelId="{5B78A8C0-FDD1-47E5-A17F-02146391BEB3}" type="presParOf" srcId="{CB4872CB-BBF0-479B-9074-719B5A3EC8D5}" destId="{AEFFF448-1771-4D52-8322-07A33F338D4E}" srcOrd="3" destOrd="0" presId="urn:microsoft.com/office/officeart/2018/2/layout/IconVerticalSolidList"/>
    <dgm:cxn modelId="{5BC64337-7440-411E-8D2B-52A786765225}" type="presParOf" srcId="{70C6B341-AFB4-4702-89D1-BB0B08513BD9}" destId="{A0EE5F4F-8C6A-48F9-A700-53BD3C9BD2ED}" srcOrd="3" destOrd="0" presId="urn:microsoft.com/office/officeart/2018/2/layout/IconVerticalSolidList"/>
    <dgm:cxn modelId="{5DD2617B-C5B5-4CC1-AE2E-834D6490BAA5}" type="presParOf" srcId="{70C6B341-AFB4-4702-89D1-BB0B08513BD9}" destId="{D97208ED-D771-4CF2-8637-565A3C0B94B0}" srcOrd="4" destOrd="0" presId="urn:microsoft.com/office/officeart/2018/2/layout/IconVerticalSolidList"/>
    <dgm:cxn modelId="{3848632D-DAE1-4CD4-8486-76DCC0C9B654}" type="presParOf" srcId="{D97208ED-D771-4CF2-8637-565A3C0B94B0}" destId="{2D43E225-C065-4C25-BE16-BBA8396CB077}" srcOrd="0" destOrd="0" presId="urn:microsoft.com/office/officeart/2018/2/layout/IconVerticalSolidList"/>
    <dgm:cxn modelId="{8F4591B1-C57A-465E-912A-575F49233147}" type="presParOf" srcId="{D97208ED-D771-4CF2-8637-565A3C0B94B0}" destId="{583852E2-393A-4985-BA5B-6FCEFFC340E4}" srcOrd="1" destOrd="0" presId="urn:microsoft.com/office/officeart/2018/2/layout/IconVerticalSolidList"/>
    <dgm:cxn modelId="{753F70F8-604E-4931-A312-ADB1F3969894}" type="presParOf" srcId="{D97208ED-D771-4CF2-8637-565A3C0B94B0}" destId="{89B463DD-4324-48D6-B640-8A7E1974DD33}" srcOrd="2" destOrd="0" presId="urn:microsoft.com/office/officeart/2018/2/layout/IconVerticalSolidList"/>
    <dgm:cxn modelId="{D657A0C2-E979-4F66-BE87-DE69BC9736C7}" type="presParOf" srcId="{D97208ED-D771-4CF2-8637-565A3C0B94B0}" destId="{C130D4BD-F244-4508-9FEF-D67337F4B3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39F993-FF6D-4B80-BC44-F2A6E39D54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5804F4-580D-4B3C-9792-7D98265B9C3B}">
      <dgm:prSet/>
      <dgm:spPr/>
      <dgm:t>
        <a:bodyPr/>
        <a:lstStyle/>
        <a:p>
          <a:r>
            <a:rPr lang="en-GB"/>
            <a:t>All claims for expenses must be made using My Oracle.</a:t>
          </a:r>
          <a:endParaRPr lang="en-US"/>
        </a:p>
      </dgm:t>
    </dgm:pt>
    <dgm:pt modelId="{82835A31-DDA2-456B-9608-5A77FF946DC6}" type="parTrans" cxnId="{BEEA4BC7-FAFA-4A72-97DA-FBCF121BEAA0}">
      <dgm:prSet/>
      <dgm:spPr/>
      <dgm:t>
        <a:bodyPr/>
        <a:lstStyle/>
        <a:p>
          <a:endParaRPr lang="en-US"/>
        </a:p>
      </dgm:t>
    </dgm:pt>
    <dgm:pt modelId="{46343C0E-4808-4965-A464-28A380900E31}" type="sibTrans" cxnId="{BEEA4BC7-FAFA-4A72-97DA-FBCF121BEAA0}">
      <dgm:prSet/>
      <dgm:spPr/>
      <dgm:t>
        <a:bodyPr/>
        <a:lstStyle/>
        <a:p>
          <a:endParaRPr lang="en-US"/>
        </a:p>
      </dgm:t>
    </dgm:pt>
    <dgm:pt modelId="{9445E7BB-5C5E-48D7-AAF7-DC29F75025E2}">
      <dgm:prSet/>
      <dgm:spPr/>
      <dgm:t>
        <a:bodyPr/>
        <a:lstStyle/>
        <a:p>
          <a:r>
            <a:rPr lang="en-GB"/>
            <a:t>Any claim must be supported with attached receipts -  any claim without such a receipt will not be paid, except in exceptional circumstances at the discretion of the Monitoring Officer. </a:t>
          </a:r>
          <a:endParaRPr lang="en-US"/>
        </a:p>
      </dgm:t>
    </dgm:pt>
    <dgm:pt modelId="{F8255042-B246-444B-8746-2B08C8635915}" type="parTrans" cxnId="{DFD58CC6-FDE2-46FB-983C-7668DF5F8B79}">
      <dgm:prSet/>
      <dgm:spPr/>
      <dgm:t>
        <a:bodyPr/>
        <a:lstStyle/>
        <a:p>
          <a:endParaRPr lang="en-US"/>
        </a:p>
      </dgm:t>
    </dgm:pt>
    <dgm:pt modelId="{07FC3E3A-5193-404F-860D-9BBC682492C0}" type="sibTrans" cxnId="{DFD58CC6-FDE2-46FB-983C-7668DF5F8B79}">
      <dgm:prSet/>
      <dgm:spPr/>
      <dgm:t>
        <a:bodyPr/>
        <a:lstStyle/>
        <a:p>
          <a:endParaRPr lang="en-US"/>
        </a:p>
      </dgm:t>
    </dgm:pt>
    <dgm:pt modelId="{C6E932FD-381B-4764-BD00-ED7731AA7C1F}">
      <dgm:prSet/>
      <dgm:spPr/>
      <dgm:t>
        <a:bodyPr/>
        <a:lstStyle/>
        <a:p>
          <a:r>
            <a:rPr lang="en-GB"/>
            <a:t>All claims made by Members, once paid, become a matter of public record and are published on the </a:t>
          </a:r>
          <a:r>
            <a:rPr lang="en-GB">
              <a:hlinkClick xmlns:r="http://schemas.openxmlformats.org/officeDocument/2006/relationships" r:id="rId1">
                <a:extLst>
                  <a:ext uri="{A12FA001-AC4F-418D-AE19-62706E023703}">
                    <ahyp:hlinkClr xmlns:ahyp="http://schemas.microsoft.com/office/drawing/2018/hyperlinkcolor" val="tx"/>
                  </a:ext>
                </a:extLst>
              </a:hlinkClick>
            </a:rPr>
            <a:t>ECC website</a:t>
          </a:r>
          <a:r>
            <a:rPr lang="en-GB"/>
            <a:t>.</a:t>
          </a:r>
          <a:endParaRPr lang="en-US"/>
        </a:p>
      </dgm:t>
    </dgm:pt>
    <dgm:pt modelId="{B23C88BF-8C4A-4C95-A0D2-A7245E51BC1E}" type="parTrans" cxnId="{4DCE3D5A-943D-4711-9BA0-4E83C841F44A}">
      <dgm:prSet/>
      <dgm:spPr/>
      <dgm:t>
        <a:bodyPr/>
        <a:lstStyle/>
        <a:p>
          <a:endParaRPr lang="en-US"/>
        </a:p>
      </dgm:t>
    </dgm:pt>
    <dgm:pt modelId="{F8F974A6-B38D-42E0-AF89-BAFDCA10FE84}" type="sibTrans" cxnId="{4DCE3D5A-943D-4711-9BA0-4E83C841F44A}">
      <dgm:prSet/>
      <dgm:spPr/>
      <dgm:t>
        <a:bodyPr/>
        <a:lstStyle/>
        <a:p>
          <a:endParaRPr lang="en-US"/>
        </a:p>
      </dgm:t>
    </dgm:pt>
    <dgm:pt modelId="{70C6B341-AFB4-4702-89D1-BB0B08513BD9}" type="pres">
      <dgm:prSet presAssocID="{8039F993-FF6D-4B80-BC44-F2A6E39D5406}" presName="root" presStyleCnt="0">
        <dgm:presLayoutVars>
          <dgm:dir/>
          <dgm:resizeHandles val="exact"/>
        </dgm:presLayoutVars>
      </dgm:prSet>
      <dgm:spPr/>
    </dgm:pt>
    <dgm:pt modelId="{72C47140-6BB1-4B8D-A69C-C3430235D3CB}" type="pres">
      <dgm:prSet presAssocID="{CC5804F4-580D-4B3C-9792-7D98265B9C3B}" presName="compNode" presStyleCnt="0"/>
      <dgm:spPr/>
    </dgm:pt>
    <dgm:pt modelId="{5F484AE2-0EA1-4A76-8075-490976D8A757}" type="pres">
      <dgm:prSet presAssocID="{CC5804F4-580D-4B3C-9792-7D98265B9C3B}" presName="bgRect" presStyleLbl="bgShp" presStyleIdx="0" presStyleCnt="3" custLinFactNeighborX="-46" custLinFactNeighborY="-920"/>
      <dgm:spPr>
        <a:solidFill>
          <a:schemeClr val="accent2">
            <a:lumMod val="60000"/>
            <a:lumOff val="40000"/>
          </a:schemeClr>
        </a:solidFill>
      </dgm:spPr>
    </dgm:pt>
    <dgm:pt modelId="{5D7822B2-457B-4AFB-8CAA-6D2826E08A34}" type="pres">
      <dgm:prSet presAssocID="{CC5804F4-580D-4B3C-9792-7D98265B9C3B}"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ptop with solid fill"/>
        </a:ext>
      </dgm:extLst>
    </dgm:pt>
    <dgm:pt modelId="{954B0905-9B20-4190-B665-55B363D107D0}" type="pres">
      <dgm:prSet presAssocID="{CC5804F4-580D-4B3C-9792-7D98265B9C3B}" presName="spaceRect" presStyleCnt="0"/>
      <dgm:spPr/>
    </dgm:pt>
    <dgm:pt modelId="{217846B7-F2E1-4621-8CF6-4575630E2E48}" type="pres">
      <dgm:prSet presAssocID="{CC5804F4-580D-4B3C-9792-7D98265B9C3B}" presName="parTx" presStyleLbl="revTx" presStyleIdx="0" presStyleCnt="3">
        <dgm:presLayoutVars>
          <dgm:chMax val="0"/>
          <dgm:chPref val="0"/>
        </dgm:presLayoutVars>
      </dgm:prSet>
      <dgm:spPr/>
    </dgm:pt>
    <dgm:pt modelId="{8C5B222F-B8C2-4382-92C6-6782F20B2C5C}" type="pres">
      <dgm:prSet presAssocID="{46343C0E-4808-4965-A464-28A380900E31}" presName="sibTrans" presStyleCnt="0"/>
      <dgm:spPr/>
    </dgm:pt>
    <dgm:pt modelId="{CB4872CB-BBF0-479B-9074-719B5A3EC8D5}" type="pres">
      <dgm:prSet presAssocID="{9445E7BB-5C5E-48D7-AAF7-DC29F75025E2}" presName="compNode" presStyleCnt="0"/>
      <dgm:spPr/>
    </dgm:pt>
    <dgm:pt modelId="{A8F03A82-2F69-4F91-B4B7-041A25AF546D}" type="pres">
      <dgm:prSet presAssocID="{9445E7BB-5C5E-48D7-AAF7-DC29F75025E2}" presName="bgRect" presStyleLbl="bgShp" presStyleIdx="1" presStyleCnt="3" custLinFactNeighborY="-3512"/>
      <dgm:spPr>
        <a:solidFill>
          <a:schemeClr val="accent2">
            <a:lumMod val="60000"/>
            <a:lumOff val="40000"/>
          </a:schemeClr>
        </a:solidFill>
      </dgm:spPr>
    </dgm:pt>
    <dgm:pt modelId="{719DBAF1-4127-4AAB-9043-35CDE266AE75}" type="pres">
      <dgm:prSet presAssocID="{9445E7BB-5C5E-48D7-AAF7-DC29F75025E2}"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B09E5F41-E396-48C9-B027-5674E770EAE6}" type="pres">
      <dgm:prSet presAssocID="{9445E7BB-5C5E-48D7-AAF7-DC29F75025E2}" presName="spaceRect" presStyleCnt="0"/>
      <dgm:spPr/>
    </dgm:pt>
    <dgm:pt modelId="{AEFFF448-1771-4D52-8322-07A33F338D4E}" type="pres">
      <dgm:prSet presAssocID="{9445E7BB-5C5E-48D7-AAF7-DC29F75025E2}" presName="parTx" presStyleLbl="revTx" presStyleIdx="1" presStyleCnt="3">
        <dgm:presLayoutVars>
          <dgm:chMax val="0"/>
          <dgm:chPref val="0"/>
        </dgm:presLayoutVars>
      </dgm:prSet>
      <dgm:spPr/>
    </dgm:pt>
    <dgm:pt modelId="{A0EE5F4F-8C6A-48F9-A700-53BD3C9BD2ED}" type="pres">
      <dgm:prSet presAssocID="{07FC3E3A-5193-404F-860D-9BBC682492C0}" presName="sibTrans" presStyleCnt="0"/>
      <dgm:spPr/>
    </dgm:pt>
    <dgm:pt modelId="{D97208ED-D771-4CF2-8637-565A3C0B94B0}" type="pres">
      <dgm:prSet presAssocID="{C6E932FD-381B-4764-BD00-ED7731AA7C1F}" presName="compNode" presStyleCnt="0"/>
      <dgm:spPr/>
    </dgm:pt>
    <dgm:pt modelId="{2D43E225-C065-4C25-BE16-BBA8396CB077}" type="pres">
      <dgm:prSet presAssocID="{C6E932FD-381B-4764-BD00-ED7731AA7C1F}" presName="bgRect" presStyleLbl="bgShp" presStyleIdx="2" presStyleCnt="3" custLinFactNeighborX="-393" custLinFactNeighborY="-6980"/>
      <dgm:spPr>
        <a:solidFill>
          <a:schemeClr val="accent2">
            <a:lumMod val="60000"/>
            <a:lumOff val="40000"/>
          </a:schemeClr>
        </a:solidFill>
      </dgm:spPr>
    </dgm:pt>
    <dgm:pt modelId="{583852E2-393A-4985-BA5B-6FCEFFC340E4}" type="pres">
      <dgm:prSet presAssocID="{C6E932FD-381B-4764-BD00-ED7731AA7C1F}"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89B463DD-4324-48D6-B640-8A7E1974DD33}" type="pres">
      <dgm:prSet presAssocID="{C6E932FD-381B-4764-BD00-ED7731AA7C1F}" presName="spaceRect" presStyleCnt="0"/>
      <dgm:spPr/>
    </dgm:pt>
    <dgm:pt modelId="{C130D4BD-F244-4508-9FEF-D67337F4B31F}" type="pres">
      <dgm:prSet presAssocID="{C6E932FD-381B-4764-BD00-ED7731AA7C1F}" presName="parTx" presStyleLbl="revTx" presStyleIdx="2" presStyleCnt="3">
        <dgm:presLayoutVars>
          <dgm:chMax val="0"/>
          <dgm:chPref val="0"/>
        </dgm:presLayoutVars>
      </dgm:prSet>
      <dgm:spPr/>
    </dgm:pt>
  </dgm:ptLst>
  <dgm:cxnLst>
    <dgm:cxn modelId="{E5881809-8E83-4CCB-ADBC-C03F92CEB36D}" type="presOf" srcId="{CC5804F4-580D-4B3C-9792-7D98265B9C3B}" destId="{217846B7-F2E1-4621-8CF6-4575630E2E48}" srcOrd="0" destOrd="0" presId="urn:microsoft.com/office/officeart/2018/2/layout/IconVerticalSolidList"/>
    <dgm:cxn modelId="{4DCE3D5A-943D-4711-9BA0-4E83C841F44A}" srcId="{8039F993-FF6D-4B80-BC44-F2A6E39D5406}" destId="{C6E932FD-381B-4764-BD00-ED7731AA7C1F}" srcOrd="2" destOrd="0" parTransId="{B23C88BF-8C4A-4C95-A0D2-A7245E51BC1E}" sibTransId="{F8F974A6-B38D-42E0-AF89-BAFDCA10FE84}"/>
    <dgm:cxn modelId="{50C01A98-FC43-4794-A0F4-93BB7F5B5E09}" type="presOf" srcId="{8039F993-FF6D-4B80-BC44-F2A6E39D5406}" destId="{70C6B341-AFB4-4702-89D1-BB0B08513BD9}" srcOrd="0" destOrd="0" presId="urn:microsoft.com/office/officeart/2018/2/layout/IconVerticalSolidList"/>
    <dgm:cxn modelId="{A87B71BF-197D-4D43-866A-DD401FEBA866}" type="presOf" srcId="{C6E932FD-381B-4764-BD00-ED7731AA7C1F}" destId="{C130D4BD-F244-4508-9FEF-D67337F4B31F}" srcOrd="0" destOrd="0" presId="urn:microsoft.com/office/officeart/2018/2/layout/IconVerticalSolidList"/>
    <dgm:cxn modelId="{DFD58CC6-FDE2-46FB-983C-7668DF5F8B79}" srcId="{8039F993-FF6D-4B80-BC44-F2A6E39D5406}" destId="{9445E7BB-5C5E-48D7-AAF7-DC29F75025E2}" srcOrd="1" destOrd="0" parTransId="{F8255042-B246-444B-8746-2B08C8635915}" sibTransId="{07FC3E3A-5193-404F-860D-9BBC682492C0}"/>
    <dgm:cxn modelId="{BEEA4BC7-FAFA-4A72-97DA-FBCF121BEAA0}" srcId="{8039F993-FF6D-4B80-BC44-F2A6E39D5406}" destId="{CC5804F4-580D-4B3C-9792-7D98265B9C3B}" srcOrd="0" destOrd="0" parTransId="{82835A31-DDA2-456B-9608-5A77FF946DC6}" sibTransId="{46343C0E-4808-4965-A464-28A380900E31}"/>
    <dgm:cxn modelId="{8263E5C9-B05C-4DBA-8F60-86F96D09338A}" type="presOf" srcId="{9445E7BB-5C5E-48D7-AAF7-DC29F75025E2}" destId="{AEFFF448-1771-4D52-8322-07A33F338D4E}" srcOrd="0" destOrd="0" presId="urn:microsoft.com/office/officeart/2018/2/layout/IconVerticalSolidList"/>
    <dgm:cxn modelId="{5A62BF6D-3CD9-46F2-94CF-B08452734583}" type="presParOf" srcId="{70C6B341-AFB4-4702-89D1-BB0B08513BD9}" destId="{72C47140-6BB1-4B8D-A69C-C3430235D3CB}" srcOrd="0" destOrd="0" presId="urn:microsoft.com/office/officeart/2018/2/layout/IconVerticalSolidList"/>
    <dgm:cxn modelId="{D964790E-6BF4-4197-B104-0226BD1C66A6}" type="presParOf" srcId="{72C47140-6BB1-4B8D-A69C-C3430235D3CB}" destId="{5F484AE2-0EA1-4A76-8075-490976D8A757}" srcOrd="0" destOrd="0" presId="urn:microsoft.com/office/officeart/2018/2/layout/IconVerticalSolidList"/>
    <dgm:cxn modelId="{5519A95E-785D-4159-81B7-AE1E420115E9}" type="presParOf" srcId="{72C47140-6BB1-4B8D-A69C-C3430235D3CB}" destId="{5D7822B2-457B-4AFB-8CAA-6D2826E08A34}" srcOrd="1" destOrd="0" presId="urn:microsoft.com/office/officeart/2018/2/layout/IconVerticalSolidList"/>
    <dgm:cxn modelId="{6CC221BD-9C51-460C-B3A2-992F492CEB10}" type="presParOf" srcId="{72C47140-6BB1-4B8D-A69C-C3430235D3CB}" destId="{954B0905-9B20-4190-B665-55B363D107D0}" srcOrd="2" destOrd="0" presId="urn:microsoft.com/office/officeart/2018/2/layout/IconVerticalSolidList"/>
    <dgm:cxn modelId="{FD7FD465-D138-4294-84DC-72C5071E9DC3}" type="presParOf" srcId="{72C47140-6BB1-4B8D-A69C-C3430235D3CB}" destId="{217846B7-F2E1-4621-8CF6-4575630E2E48}" srcOrd="3" destOrd="0" presId="urn:microsoft.com/office/officeart/2018/2/layout/IconVerticalSolidList"/>
    <dgm:cxn modelId="{606CD92E-0B38-41EC-9C94-E09538CCA7EB}" type="presParOf" srcId="{70C6B341-AFB4-4702-89D1-BB0B08513BD9}" destId="{8C5B222F-B8C2-4382-92C6-6782F20B2C5C}" srcOrd="1" destOrd="0" presId="urn:microsoft.com/office/officeart/2018/2/layout/IconVerticalSolidList"/>
    <dgm:cxn modelId="{A0FCF6E4-8295-4D9F-974B-906C2295E25E}" type="presParOf" srcId="{70C6B341-AFB4-4702-89D1-BB0B08513BD9}" destId="{CB4872CB-BBF0-479B-9074-719B5A3EC8D5}" srcOrd="2" destOrd="0" presId="urn:microsoft.com/office/officeart/2018/2/layout/IconVerticalSolidList"/>
    <dgm:cxn modelId="{1F147D39-0E4B-423C-A27E-3E2E0D328B9C}" type="presParOf" srcId="{CB4872CB-BBF0-479B-9074-719B5A3EC8D5}" destId="{A8F03A82-2F69-4F91-B4B7-041A25AF546D}" srcOrd="0" destOrd="0" presId="urn:microsoft.com/office/officeart/2018/2/layout/IconVerticalSolidList"/>
    <dgm:cxn modelId="{6BD9867D-8870-4398-A9B2-8AE9397D09CC}" type="presParOf" srcId="{CB4872CB-BBF0-479B-9074-719B5A3EC8D5}" destId="{719DBAF1-4127-4AAB-9043-35CDE266AE75}" srcOrd="1" destOrd="0" presId="urn:microsoft.com/office/officeart/2018/2/layout/IconVerticalSolidList"/>
    <dgm:cxn modelId="{39E0AC76-6AC1-460F-8C1E-57DF747BF4C2}" type="presParOf" srcId="{CB4872CB-BBF0-479B-9074-719B5A3EC8D5}" destId="{B09E5F41-E396-48C9-B027-5674E770EAE6}" srcOrd="2" destOrd="0" presId="urn:microsoft.com/office/officeart/2018/2/layout/IconVerticalSolidList"/>
    <dgm:cxn modelId="{5B78A8C0-FDD1-47E5-A17F-02146391BEB3}" type="presParOf" srcId="{CB4872CB-BBF0-479B-9074-719B5A3EC8D5}" destId="{AEFFF448-1771-4D52-8322-07A33F338D4E}" srcOrd="3" destOrd="0" presId="urn:microsoft.com/office/officeart/2018/2/layout/IconVerticalSolidList"/>
    <dgm:cxn modelId="{5BC64337-7440-411E-8D2B-52A786765225}" type="presParOf" srcId="{70C6B341-AFB4-4702-89D1-BB0B08513BD9}" destId="{A0EE5F4F-8C6A-48F9-A700-53BD3C9BD2ED}" srcOrd="3" destOrd="0" presId="urn:microsoft.com/office/officeart/2018/2/layout/IconVerticalSolidList"/>
    <dgm:cxn modelId="{5DD2617B-C5B5-4CC1-AE2E-834D6490BAA5}" type="presParOf" srcId="{70C6B341-AFB4-4702-89D1-BB0B08513BD9}" destId="{D97208ED-D771-4CF2-8637-565A3C0B94B0}" srcOrd="4" destOrd="0" presId="urn:microsoft.com/office/officeart/2018/2/layout/IconVerticalSolidList"/>
    <dgm:cxn modelId="{3848632D-DAE1-4CD4-8486-76DCC0C9B654}" type="presParOf" srcId="{D97208ED-D771-4CF2-8637-565A3C0B94B0}" destId="{2D43E225-C065-4C25-BE16-BBA8396CB077}" srcOrd="0" destOrd="0" presId="urn:microsoft.com/office/officeart/2018/2/layout/IconVerticalSolidList"/>
    <dgm:cxn modelId="{8F4591B1-C57A-465E-912A-575F49233147}" type="presParOf" srcId="{D97208ED-D771-4CF2-8637-565A3C0B94B0}" destId="{583852E2-393A-4985-BA5B-6FCEFFC340E4}" srcOrd="1" destOrd="0" presId="urn:microsoft.com/office/officeart/2018/2/layout/IconVerticalSolidList"/>
    <dgm:cxn modelId="{753F70F8-604E-4931-A312-ADB1F3969894}" type="presParOf" srcId="{D97208ED-D771-4CF2-8637-565A3C0B94B0}" destId="{89B463DD-4324-48D6-B640-8A7E1974DD33}" srcOrd="2" destOrd="0" presId="urn:microsoft.com/office/officeart/2018/2/layout/IconVerticalSolidList"/>
    <dgm:cxn modelId="{D657A0C2-E979-4F66-BE87-DE69BC9736C7}" type="presParOf" srcId="{D97208ED-D771-4CF2-8637-565A3C0B94B0}" destId="{C130D4BD-F244-4508-9FEF-D67337F4B31F}"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C6B0F9-372B-47D9-812E-9098ECD3F3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03EB794-8F3B-4C1E-9E3C-87F1EE404583}">
      <dgm:prSet/>
      <dgm:spPr/>
      <dgm:t>
        <a:bodyPr/>
        <a:lstStyle/>
        <a:p>
          <a:pPr>
            <a:lnSpc>
              <a:spcPct val="100000"/>
            </a:lnSpc>
          </a:pPr>
          <a:r>
            <a:rPr lang="en-GB"/>
            <a:t>It is important both to protect the public purse and also for your protection that all claims made and payments made are in accord with the approved Scheme and are fully supported by receipts</a:t>
          </a:r>
          <a:endParaRPr lang="en-US"/>
        </a:p>
      </dgm:t>
    </dgm:pt>
    <dgm:pt modelId="{3F06B513-E69A-4AD6-9254-D1B90A8573FA}" type="parTrans" cxnId="{B6E60D4D-A7DB-4BEA-AE31-291BADDEE390}">
      <dgm:prSet/>
      <dgm:spPr/>
      <dgm:t>
        <a:bodyPr/>
        <a:lstStyle/>
        <a:p>
          <a:endParaRPr lang="en-US" sz="2000"/>
        </a:p>
      </dgm:t>
    </dgm:pt>
    <dgm:pt modelId="{108FBC05-DEE0-4499-8D82-AEC22605C66C}" type="sibTrans" cxnId="{B6E60D4D-A7DB-4BEA-AE31-291BADDEE390}">
      <dgm:prSet/>
      <dgm:spPr/>
      <dgm:t>
        <a:bodyPr/>
        <a:lstStyle/>
        <a:p>
          <a:endParaRPr lang="en-US"/>
        </a:p>
      </dgm:t>
    </dgm:pt>
    <dgm:pt modelId="{E2BD7E67-EA92-4624-9026-5B06EC1A2A97}">
      <dgm:prSet/>
      <dgm:spPr/>
      <dgm:t>
        <a:bodyPr/>
        <a:lstStyle/>
        <a:p>
          <a:pPr>
            <a:lnSpc>
              <a:spcPct val="100000"/>
            </a:lnSpc>
          </a:pPr>
          <a:r>
            <a:rPr lang="en-GB"/>
            <a:t>It is your responsibility to ensure that what is claimed is correct – and help and guidance is available to you for this</a:t>
          </a:r>
          <a:endParaRPr lang="en-US"/>
        </a:p>
      </dgm:t>
    </dgm:pt>
    <dgm:pt modelId="{F2423461-0CBD-4DC8-A430-4F1D8ABD2EA0}" type="parTrans" cxnId="{12ACFFB7-8E6A-4221-BAB1-6B6AEE340141}">
      <dgm:prSet/>
      <dgm:spPr/>
      <dgm:t>
        <a:bodyPr/>
        <a:lstStyle/>
        <a:p>
          <a:endParaRPr lang="en-US" sz="2000"/>
        </a:p>
      </dgm:t>
    </dgm:pt>
    <dgm:pt modelId="{2BE1C572-5F0E-4C2C-BD13-D92E29006FAC}" type="sibTrans" cxnId="{12ACFFB7-8E6A-4221-BAB1-6B6AEE340141}">
      <dgm:prSet/>
      <dgm:spPr/>
      <dgm:t>
        <a:bodyPr/>
        <a:lstStyle/>
        <a:p>
          <a:endParaRPr lang="en-US"/>
        </a:p>
      </dgm:t>
    </dgm:pt>
    <dgm:pt modelId="{C586A221-2198-4844-8EBD-38CE36C94B29}">
      <dgm:prSet/>
      <dgm:spPr/>
      <dgm:t>
        <a:bodyPr/>
        <a:lstStyle/>
        <a:p>
          <a:pPr>
            <a:lnSpc>
              <a:spcPct val="100000"/>
            </a:lnSpc>
          </a:pPr>
          <a:r>
            <a:rPr lang="en-GB"/>
            <a:t>Claims must be made within four months of the Approved Duty for which you are claiming.</a:t>
          </a:r>
          <a:endParaRPr lang="en-US"/>
        </a:p>
      </dgm:t>
    </dgm:pt>
    <dgm:pt modelId="{D0D988FF-7562-4B6F-A3A4-7749D2CA1901}" type="parTrans" cxnId="{6AE4191B-CD68-4C99-9142-3F2841A61C92}">
      <dgm:prSet/>
      <dgm:spPr/>
      <dgm:t>
        <a:bodyPr/>
        <a:lstStyle/>
        <a:p>
          <a:endParaRPr lang="en-US" sz="2000"/>
        </a:p>
      </dgm:t>
    </dgm:pt>
    <dgm:pt modelId="{E41EEB50-0D1E-4E08-9EB5-AF6239F4F088}" type="sibTrans" cxnId="{6AE4191B-CD68-4C99-9142-3F2841A61C92}">
      <dgm:prSet/>
      <dgm:spPr/>
      <dgm:t>
        <a:bodyPr/>
        <a:lstStyle/>
        <a:p>
          <a:endParaRPr lang="en-US"/>
        </a:p>
      </dgm:t>
    </dgm:pt>
    <dgm:pt modelId="{551CF1B8-39B4-4C2B-8429-798839793859}">
      <dgm:prSet/>
      <dgm:spPr/>
      <dgm:t>
        <a:bodyPr/>
        <a:lstStyle/>
        <a:p>
          <a:pPr>
            <a:lnSpc>
              <a:spcPct val="100000"/>
            </a:lnSpc>
          </a:pPr>
          <a:r>
            <a:rPr lang="en-GB" u="sng"/>
            <a:t>On (or as soon as possible after) the 1</a:t>
          </a:r>
          <a:r>
            <a:rPr lang="en-GB" u="sng" baseline="30000"/>
            <a:t>st</a:t>
          </a:r>
          <a:r>
            <a:rPr lang="en-GB" u="sng"/>
            <a:t> of each month</a:t>
          </a:r>
          <a:r>
            <a:rPr lang="en-GB"/>
            <a:t> </a:t>
          </a:r>
          <a:endParaRPr lang="en-US"/>
        </a:p>
      </dgm:t>
    </dgm:pt>
    <dgm:pt modelId="{7E63E6C8-6300-4A69-819F-08B9CDD43023}" type="parTrans" cxnId="{E8D12002-C498-4CE2-862D-E6C701F81468}">
      <dgm:prSet/>
      <dgm:spPr/>
      <dgm:t>
        <a:bodyPr/>
        <a:lstStyle/>
        <a:p>
          <a:endParaRPr lang="en-US" sz="2000"/>
        </a:p>
      </dgm:t>
    </dgm:pt>
    <dgm:pt modelId="{0FAA9DD9-8DFD-496B-8839-839417A98E8F}" type="sibTrans" cxnId="{E8D12002-C498-4CE2-862D-E6C701F81468}">
      <dgm:prSet/>
      <dgm:spPr/>
      <dgm:t>
        <a:bodyPr/>
        <a:lstStyle/>
        <a:p>
          <a:endParaRPr lang="en-US"/>
        </a:p>
      </dgm:t>
    </dgm:pt>
    <dgm:pt modelId="{DEB62160-3212-4F9B-97A4-8D5706593B89}" type="pres">
      <dgm:prSet presAssocID="{2AC6B0F9-372B-47D9-812E-9098ECD3F380}" presName="root" presStyleCnt="0">
        <dgm:presLayoutVars>
          <dgm:dir/>
          <dgm:resizeHandles val="exact"/>
        </dgm:presLayoutVars>
      </dgm:prSet>
      <dgm:spPr/>
    </dgm:pt>
    <dgm:pt modelId="{256BDB72-38BE-469C-AE65-65C19FEC3E07}" type="pres">
      <dgm:prSet presAssocID="{B03EB794-8F3B-4C1E-9E3C-87F1EE404583}" presName="compNode" presStyleCnt="0"/>
      <dgm:spPr/>
    </dgm:pt>
    <dgm:pt modelId="{819C472F-21A5-4F56-A9D1-598A652712B1}" type="pres">
      <dgm:prSet presAssocID="{B03EB794-8F3B-4C1E-9E3C-87F1EE404583}" presName="bgRect" presStyleLbl="bgShp" presStyleIdx="0" presStyleCnt="4"/>
      <dgm:spPr/>
    </dgm:pt>
    <dgm:pt modelId="{ADBF766E-6A24-44D2-9E06-B7E2FB6B486D}" type="pres">
      <dgm:prSet presAssocID="{B03EB794-8F3B-4C1E-9E3C-87F1EE404583}"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Pound"/>
        </a:ext>
      </dgm:extLst>
    </dgm:pt>
    <dgm:pt modelId="{38F1356A-B2C8-4152-8109-9635D0E8603F}" type="pres">
      <dgm:prSet presAssocID="{B03EB794-8F3B-4C1E-9E3C-87F1EE404583}" presName="spaceRect" presStyleCnt="0"/>
      <dgm:spPr/>
    </dgm:pt>
    <dgm:pt modelId="{56F309FC-95BE-48A3-92D7-4D965AEC67D8}" type="pres">
      <dgm:prSet presAssocID="{B03EB794-8F3B-4C1E-9E3C-87F1EE404583}" presName="parTx" presStyleLbl="revTx" presStyleIdx="0" presStyleCnt="4" custLinFactY="-91381" custLinFactNeighborX="-36" custLinFactNeighborY="-100000">
        <dgm:presLayoutVars>
          <dgm:chMax val="0"/>
          <dgm:chPref val="0"/>
        </dgm:presLayoutVars>
      </dgm:prSet>
      <dgm:spPr/>
    </dgm:pt>
    <dgm:pt modelId="{A5602E81-769A-49C4-8C3C-213E66808511}" type="pres">
      <dgm:prSet presAssocID="{108FBC05-DEE0-4499-8D82-AEC22605C66C}" presName="sibTrans" presStyleCnt="0"/>
      <dgm:spPr/>
    </dgm:pt>
    <dgm:pt modelId="{EF0B8ED9-E689-4BBF-800B-E99742DB5D1C}" type="pres">
      <dgm:prSet presAssocID="{E2BD7E67-EA92-4624-9026-5B06EC1A2A97}" presName="compNode" presStyleCnt="0"/>
      <dgm:spPr/>
    </dgm:pt>
    <dgm:pt modelId="{4983DD78-F0ED-4A9A-A81E-1BD5ED82BB4B}" type="pres">
      <dgm:prSet presAssocID="{E2BD7E67-EA92-4624-9026-5B06EC1A2A97}" presName="bgRect" presStyleLbl="bgShp" presStyleIdx="1" presStyleCnt="4"/>
      <dgm:spPr/>
    </dgm:pt>
    <dgm:pt modelId="{9E63298A-FAD4-4186-B617-2E721FDF90D6}" type="pres">
      <dgm:prSet presAssocID="{E2BD7E67-EA92-4624-9026-5B06EC1A2A9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AD359DB4-2666-4B03-8051-55DAE9CB0E9F}" type="pres">
      <dgm:prSet presAssocID="{E2BD7E67-EA92-4624-9026-5B06EC1A2A97}" presName="spaceRect" presStyleCnt="0"/>
      <dgm:spPr/>
    </dgm:pt>
    <dgm:pt modelId="{5C58E1F9-8128-4618-97D9-70C88D0E503C}" type="pres">
      <dgm:prSet presAssocID="{E2BD7E67-EA92-4624-9026-5B06EC1A2A97}" presName="parTx" presStyleLbl="revTx" presStyleIdx="1" presStyleCnt="4">
        <dgm:presLayoutVars>
          <dgm:chMax val="0"/>
          <dgm:chPref val="0"/>
        </dgm:presLayoutVars>
      </dgm:prSet>
      <dgm:spPr/>
    </dgm:pt>
    <dgm:pt modelId="{9BD56A6A-7D0D-4D9F-AEC8-6FED7740ADF0}" type="pres">
      <dgm:prSet presAssocID="{2BE1C572-5F0E-4C2C-BD13-D92E29006FAC}" presName="sibTrans" presStyleCnt="0"/>
      <dgm:spPr/>
    </dgm:pt>
    <dgm:pt modelId="{60503A69-3DDB-4E67-AAAA-FAE2F65523BC}" type="pres">
      <dgm:prSet presAssocID="{C586A221-2198-4844-8EBD-38CE36C94B29}" presName="compNode" presStyleCnt="0"/>
      <dgm:spPr/>
    </dgm:pt>
    <dgm:pt modelId="{7B965B9F-45A6-4CE5-9662-8C6471235F2F}" type="pres">
      <dgm:prSet presAssocID="{C586A221-2198-4844-8EBD-38CE36C94B29}" presName="bgRect" presStyleLbl="bgShp" presStyleIdx="2" presStyleCnt="4"/>
      <dgm:spPr/>
    </dgm:pt>
    <dgm:pt modelId="{91AE1FBB-5D76-4A39-8016-55D046E66D95}" type="pres">
      <dgm:prSet presAssocID="{C586A221-2198-4844-8EBD-38CE36C94B2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opwatch"/>
        </a:ext>
      </dgm:extLst>
    </dgm:pt>
    <dgm:pt modelId="{C50BAF8C-10DF-4C17-A366-C81CB7DE263F}" type="pres">
      <dgm:prSet presAssocID="{C586A221-2198-4844-8EBD-38CE36C94B29}" presName="spaceRect" presStyleCnt="0"/>
      <dgm:spPr/>
    </dgm:pt>
    <dgm:pt modelId="{917B541B-AF3B-4EA1-BFD3-37F8FFB74D84}" type="pres">
      <dgm:prSet presAssocID="{C586A221-2198-4844-8EBD-38CE36C94B29}" presName="parTx" presStyleLbl="revTx" presStyleIdx="2" presStyleCnt="4">
        <dgm:presLayoutVars>
          <dgm:chMax val="0"/>
          <dgm:chPref val="0"/>
        </dgm:presLayoutVars>
      </dgm:prSet>
      <dgm:spPr/>
    </dgm:pt>
    <dgm:pt modelId="{8C952B52-BF45-46F9-97A9-13CE51A154B3}" type="pres">
      <dgm:prSet presAssocID="{E41EEB50-0D1E-4E08-9EB5-AF6239F4F088}" presName="sibTrans" presStyleCnt="0"/>
      <dgm:spPr/>
    </dgm:pt>
    <dgm:pt modelId="{1EF0B9D1-61C6-4C12-8FE4-874DD7A1F3F0}" type="pres">
      <dgm:prSet presAssocID="{551CF1B8-39B4-4C2B-8429-798839793859}" presName="compNode" presStyleCnt="0"/>
      <dgm:spPr/>
    </dgm:pt>
    <dgm:pt modelId="{08848B19-43D0-441E-98F2-E315EC01B1C9}" type="pres">
      <dgm:prSet presAssocID="{551CF1B8-39B4-4C2B-8429-798839793859}" presName="bgRect" presStyleLbl="bgShp" presStyleIdx="3" presStyleCnt="4"/>
      <dgm:spPr/>
    </dgm:pt>
    <dgm:pt modelId="{E6B7D9E8-C952-4A1B-92A5-360CAEB5F97E}" type="pres">
      <dgm:prSet presAssocID="{551CF1B8-39B4-4C2B-8429-79883979385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97AAA327-FAC7-4841-A2EB-C42C26FF2126}" type="pres">
      <dgm:prSet presAssocID="{551CF1B8-39B4-4C2B-8429-798839793859}" presName="spaceRect" presStyleCnt="0"/>
      <dgm:spPr/>
    </dgm:pt>
    <dgm:pt modelId="{B86FCE0F-4488-478A-8DCC-05FCFF248F92}" type="pres">
      <dgm:prSet presAssocID="{551CF1B8-39B4-4C2B-8429-798839793859}" presName="parTx" presStyleLbl="revTx" presStyleIdx="3" presStyleCnt="4">
        <dgm:presLayoutVars>
          <dgm:chMax val="0"/>
          <dgm:chPref val="0"/>
        </dgm:presLayoutVars>
      </dgm:prSet>
      <dgm:spPr/>
    </dgm:pt>
  </dgm:ptLst>
  <dgm:cxnLst>
    <dgm:cxn modelId="{E8D12002-C498-4CE2-862D-E6C701F81468}" srcId="{2AC6B0F9-372B-47D9-812E-9098ECD3F380}" destId="{551CF1B8-39B4-4C2B-8429-798839793859}" srcOrd="3" destOrd="0" parTransId="{7E63E6C8-6300-4A69-819F-08B9CDD43023}" sibTransId="{0FAA9DD9-8DFD-496B-8839-839417A98E8F}"/>
    <dgm:cxn modelId="{045D9805-AC1C-4C01-B8D4-FDA1E987904D}" type="presOf" srcId="{E2BD7E67-EA92-4624-9026-5B06EC1A2A97}" destId="{5C58E1F9-8128-4618-97D9-70C88D0E503C}" srcOrd="0" destOrd="0" presId="urn:microsoft.com/office/officeart/2018/2/layout/IconVerticalSolidList"/>
    <dgm:cxn modelId="{6AE4191B-CD68-4C99-9142-3F2841A61C92}" srcId="{2AC6B0F9-372B-47D9-812E-9098ECD3F380}" destId="{C586A221-2198-4844-8EBD-38CE36C94B29}" srcOrd="2" destOrd="0" parTransId="{D0D988FF-7562-4B6F-A3A4-7749D2CA1901}" sibTransId="{E41EEB50-0D1E-4E08-9EB5-AF6239F4F088}"/>
    <dgm:cxn modelId="{BD00621C-EBE2-4ED3-A51B-8E35423FC1BB}" type="presOf" srcId="{2AC6B0F9-372B-47D9-812E-9098ECD3F380}" destId="{DEB62160-3212-4F9B-97A4-8D5706593B89}" srcOrd="0" destOrd="0" presId="urn:microsoft.com/office/officeart/2018/2/layout/IconVerticalSolidList"/>
    <dgm:cxn modelId="{DD9A875C-4357-4EAE-A73B-A5374A7A3848}" type="presOf" srcId="{551CF1B8-39B4-4C2B-8429-798839793859}" destId="{B86FCE0F-4488-478A-8DCC-05FCFF248F92}" srcOrd="0" destOrd="0" presId="urn:microsoft.com/office/officeart/2018/2/layout/IconVerticalSolidList"/>
    <dgm:cxn modelId="{B6E60D4D-A7DB-4BEA-AE31-291BADDEE390}" srcId="{2AC6B0F9-372B-47D9-812E-9098ECD3F380}" destId="{B03EB794-8F3B-4C1E-9E3C-87F1EE404583}" srcOrd="0" destOrd="0" parTransId="{3F06B513-E69A-4AD6-9254-D1B90A8573FA}" sibTransId="{108FBC05-DEE0-4499-8D82-AEC22605C66C}"/>
    <dgm:cxn modelId="{1758AB88-589F-46E5-B132-BE119DB20595}" type="presOf" srcId="{B03EB794-8F3B-4C1E-9E3C-87F1EE404583}" destId="{56F309FC-95BE-48A3-92D7-4D965AEC67D8}" srcOrd="0" destOrd="0" presId="urn:microsoft.com/office/officeart/2018/2/layout/IconVerticalSolidList"/>
    <dgm:cxn modelId="{12ACFFB7-8E6A-4221-BAB1-6B6AEE340141}" srcId="{2AC6B0F9-372B-47D9-812E-9098ECD3F380}" destId="{E2BD7E67-EA92-4624-9026-5B06EC1A2A97}" srcOrd="1" destOrd="0" parTransId="{F2423461-0CBD-4DC8-A430-4F1D8ABD2EA0}" sibTransId="{2BE1C572-5F0E-4C2C-BD13-D92E29006FAC}"/>
    <dgm:cxn modelId="{4BC251D4-D238-497E-8A2D-F06736694CBD}" type="presOf" srcId="{C586A221-2198-4844-8EBD-38CE36C94B29}" destId="{917B541B-AF3B-4EA1-BFD3-37F8FFB74D84}" srcOrd="0" destOrd="0" presId="urn:microsoft.com/office/officeart/2018/2/layout/IconVerticalSolidList"/>
    <dgm:cxn modelId="{E67555F0-9BE5-4383-B10F-1482CFDB19D3}" type="presParOf" srcId="{DEB62160-3212-4F9B-97A4-8D5706593B89}" destId="{256BDB72-38BE-469C-AE65-65C19FEC3E07}" srcOrd="0" destOrd="0" presId="urn:microsoft.com/office/officeart/2018/2/layout/IconVerticalSolidList"/>
    <dgm:cxn modelId="{39BD05A4-C235-4804-BEB1-37BC42B22037}" type="presParOf" srcId="{256BDB72-38BE-469C-AE65-65C19FEC3E07}" destId="{819C472F-21A5-4F56-A9D1-598A652712B1}" srcOrd="0" destOrd="0" presId="urn:microsoft.com/office/officeart/2018/2/layout/IconVerticalSolidList"/>
    <dgm:cxn modelId="{A3EBEBBC-F990-447B-94AA-38BA16B78D1E}" type="presParOf" srcId="{256BDB72-38BE-469C-AE65-65C19FEC3E07}" destId="{ADBF766E-6A24-44D2-9E06-B7E2FB6B486D}" srcOrd="1" destOrd="0" presId="urn:microsoft.com/office/officeart/2018/2/layout/IconVerticalSolidList"/>
    <dgm:cxn modelId="{0E7FBA5B-902B-4AF4-ADA0-FFF80DD7A245}" type="presParOf" srcId="{256BDB72-38BE-469C-AE65-65C19FEC3E07}" destId="{38F1356A-B2C8-4152-8109-9635D0E8603F}" srcOrd="2" destOrd="0" presId="urn:microsoft.com/office/officeart/2018/2/layout/IconVerticalSolidList"/>
    <dgm:cxn modelId="{77FCC1E3-E8AD-4475-8BCD-60F6E5CCAF61}" type="presParOf" srcId="{256BDB72-38BE-469C-AE65-65C19FEC3E07}" destId="{56F309FC-95BE-48A3-92D7-4D965AEC67D8}" srcOrd="3" destOrd="0" presId="urn:microsoft.com/office/officeart/2018/2/layout/IconVerticalSolidList"/>
    <dgm:cxn modelId="{52804C0D-29F1-4AE0-902F-91E5EA43AB84}" type="presParOf" srcId="{DEB62160-3212-4F9B-97A4-8D5706593B89}" destId="{A5602E81-769A-49C4-8C3C-213E66808511}" srcOrd="1" destOrd="0" presId="urn:microsoft.com/office/officeart/2018/2/layout/IconVerticalSolidList"/>
    <dgm:cxn modelId="{85B3FEFB-1B75-4D13-984F-2814E867B5B3}" type="presParOf" srcId="{DEB62160-3212-4F9B-97A4-8D5706593B89}" destId="{EF0B8ED9-E689-4BBF-800B-E99742DB5D1C}" srcOrd="2" destOrd="0" presId="urn:microsoft.com/office/officeart/2018/2/layout/IconVerticalSolidList"/>
    <dgm:cxn modelId="{32B08BE1-2BC6-4299-B997-277F6E68ACA7}" type="presParOf" srcId="{EF0B8ED9-E689-4BBF-800B-E99742DB5D1C}" destId="{4983DD78-F0ED-4A9A-A81E-1BD5ED82BB4B}" srcOrd="0" destOrd="0" presId="urn:microsoft.com/office/officeart/2018/2/layout/IconVerticalSolidList"/>
    <dgm:cxn modelId="{F4E22E89-6822-4C5C-8B72-42E71AD4FDF6}" type="presParOf" srcId="{EF0B8ED9-E689-4BBF-800B-E99742DB5D1C}" destId="{9E63298A-FAD4-4186-B617-2E721FDF90D6}" srcOrd="1" destOrd="0" presId="urn:microsoft.com/office/officeart/2018/2/layout/IconVerticalSolidList"/>
    <dgm:cxn modelId="{E9719408-D927-48B7-8E9E-306955B46DA8}" type="presParOf" srcId="{EF0B8ED9-E689-4BBF-800B-E99742DB5D1C}" destId="{AD359DB4-2666-4B03-8051-55DAE9CB0E9F}" srcOrd="2" destOrd="0" presId="urn:microsoft.com/office/officeart/2018/2/layout/IconVerticalSolidList"/>
    <dgm:cxn modelId="{7F631B0F-5330-40D8-85FD-7049D1CB8409}" type="presParOf" srcId="{EF0B8ED9-E689-4BBF-800B-E99742DB5D1C}" destId="{5C58E1F9-8128-4618-97D9-70C88D0E503C}" srcOrd="3" destOrd="0" presId="urn:microsoft.com/office/officeart/2018/2/layout/IconVerticalSolidList"/>
    <dgm:cxn modelId="{7E94CEA4-552C-4CE3-AED5-26EB905F587C}" type="presParOf" srcId="{DEB62160-3212-4F9B-97A4-8D5706593B89}" destId="{9BD56A6A-7D0D-4D9F-AEC8-6FED7740ADF0}" srcOrd="3" destOrd="0" presId="urn:microsoft.com/office/officeart/2018/2/layout/IconVerticalSolidList"/>
    <dgm:cxn modelId="{F36E0077-F4D8-42A4-A12A-F83F4EE06F9F}" type="presParOf" srcId="{DEB62160-3212-4F9B-97A4-8D5706593B89}" destId="{60503A69-3DDB-4E67-AAAA-FAE2F65523BC}" srcOrd="4" destOrd="0" presId="urn:microsoft.com/office/officeart/2018/2/layout/IconVerticalSolidList"/>
    <dgm:cxn modelId="{2732177C-DC9D-402E-AD5D-2CFF5AD8FF57}" type="presParOf" srcId="{60503A69-3DDB-4E67-AAAA-FAE2F65523BC}" destId="{7B965B9F-45A6-4CE5-9662-8C6471235F2F}" srcOrd="0" destOrd="0" presId="urn:microsoft.com/office/officeart/2018/2/layout/IconVerticalSolidList"/>
    <dgm:cxn modelId="{D89CA3D9-1977-4C36-ACE3-6258359BADE8}" type="presParOf" srcId="{60503A69-3DDB-4E67-AAAA-FAE2F65523BC}" destId="{91AE1FBB-5D76-4A39-8016-55D046E66D95}" srcOrd="1" destOrd="0" presId="urn:microsoft.com/office/officeart/2018/2/layout/IconVerticalSolidList"/>
    <dgm:cxn modelId="{9E4943A5-A588-47CB-8B39-9CF0635274CB}" type="presParOf" srcId="{60503A69-3DDB-4E67-AAAA-FAE2F65523BC}" destId="{C50BAF8C-10DF-4C17-A366-C81CB7DE263F}" srcOrd="2" destOrd="0" presId="urn:microsoft.com/office/officeart/2018/2/layout/IconVerticalSolidList"/>
    <dgm:cxn modelId="{80E41D68-7E0C-45D9-825B-F8527D7485DF}" type="presParOf" srcId="{60503A69-3DDB-4E67-AAAA-FAE2F65523BC}" destId="{917B541B-AF3B-4EA1-BFD3-37F8FFB74D84}" srcOrd="3" destOrd="0" presId="urn:microsoft.com/office/officeart/2018/2/layout/IconVerticalSolidList"/>
    <dgm:cxn modelId="{27A71B24-13CF-480A-AEED-2BA637E3B18F}" type="presParOf" srcId="{DEB62160-3212-4F9B-97A4-8D5706593B89}" destId="{8C952B52-BF45-46F9-97A9-13CE51A154B3}" srcOrd="5" destOrd="0" presId="urn:microsoft.com/office/officeart/2018/2/layout/IconVerticalSolidList"/>
    <dgm:cxn modelId="{5AF5F562-9910-4F65-92EF-1C554B77CD0B}" type="presParOf" srcId="{DEB62160-3212-4F9B-97A4-8D5706593B89}" destId="{1EF0B9D1-61C6-4C12-8FE4-874DD7A1F3F0}" srcOrd="6" destOrd="0" presId="urn:microsoft.com/office/officeart/2018/2/layout/IconVerticalSolidList"/>
    <dgm:cxn modelId="{EAB0E808-2AB7-4806-8E9F-6E15A699AE8B}" type="presParOf" srcId="{1EF0B9D1-61C6-4C12-8FE4-874DD7A1F3F0}" destId="{08848B19-43D0-441E-98F2-E315EC01B1C9}" srcOrd="0" destOrd="0" presId="urn:microsoft.com/office/officeart/2018/2/layout/IconVerticalSolidList"/>
    <dgm:cxn modelId="{5BED6E60-E0CD-470E-9788-14750BC356F0}" type="presParOf" srcId="{1EF0B9D1-61C6-4C12-8FE4-874DD7A1F3F0}" destId="{E6B7D9E8-C952-4A1B-92A5-360CAEB5F97E}" srcOrd="1" destOrd="0" presId="urn:microsoft.com/office/officeart/2018/2/layout/IconVerticalSolidList"/>
    <dgm:cxn modelId="{C5D5063E-2FE7-4439-8424-5D8E2312AD7A}" type="presParOf" srcId="{1EF0B9D1-61C6-4C12-8FE4-874DD7A1F3F0}" destId="{97AAA327-FAC7-4841-A2EB-C42C26FF2126}" srcOrd="2" destOrd="0" presId="urn:microsoft.com/office/officeart/2018/2/layout/IconVerticalSolidList"/>
    <dgm:cxn modelId="{35B4325A-F0A8-4EBE-A3BB-00AC06A46F85}" type="presParOf" srcId="{1EF0B9D1-61C6-4C12-8FE4-874DD7A1F3F0}" destId="{B86FCE0F-4488-478A-8DCC-05FCFF248F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192BF8-3A35-416D-85A7-7D796442FE4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35BDD3-5258-4D48-A4FB-84F1BD43310F}">
      <dgm:prSet/>
      <dgm:spPr/>
      <dgm:t>
        <a:bodyPr/>
        <a:lstStyle/>
        <a:p>
          <a:pPr>
            <a:lnSpc>
              <a:spcPct val="100000"/>
            </a:lnSpc>
          </a:pPr>
          <a:r>
            <a:rPr lang="en-GB"/>
            <a:t>Because we have to check it - is important that we understand it!</a:t>
          </a:r>
          <a:endParaRPr lang="en-US"/>
        </a:p>
      </dgm:t>
    </dgm:pt>
    <dgm:pt modelId="{E4E38491-CCB6-40D3-8A21-8C404F0C640E}" type="parTrans" cxnId="{A604A170-8229-4BE6-8A70-9AFA4E64D756}">
      <dgm:prSet/>
      <dgm:spPr/>
      <dgm:t>
        <a:bodyPr/>
        <a:lstStyle/>
        <a:p>
          <a:endParaRPr lang="en-US"/>
        </a:p>
      </dgm:t>
    </dgm:pt>
    <dgm:pt modelId="{74DF4E2D-9C81-4449-8E16-D9A7ED56BFDA}" type="sibTrans" cxnId="{A604A170-8229-4BE6-8A70-9AFA4E64D756}">
      <dgm:prSet/>
      <dgm:spPr/>
      <dgm:t>
        <a:bodyPr/>
        <a:lstStyle/>
        <a:p>
          <a:endParaRPr lang="en-US"/>
        </a:p>
      </dgm:t>
    </dgm:pt>
    <dgm:pt modelId="{667B4A97-42CD-4398-BD01-AD1FDF9FD73C}">
      <dgm:prSet/>
      <dgm:spPr/>
      <dgm:t>
        <a:bodyPr/>
        <a:lstStyle/>
        <a:p>
          <a:pPr>
            <a:lnSpc>
              <a:spcPct val="100000"/>
            </a:lnSpc>
          </a:pPr>
          <a:r>
            <a:rPr lang="en-GB"/>
            <a:t>To say ‘home to CH for Council and return’ is acceptable. We know that CH is County Hall and we know where you live. </a:t>
          </a:r>
          <a:endParaRPr lang="en-US"/>
        </a:p>
      </dgm:t>
    </dgm:pt>
    <dgm:pt modelId="{449D84D9-2E8A-4E78-9704-88A0027298AF}" type="parTrans" cxnId="{456E1DB1-F89A-4A63-902F-7EBC38C18822}">
      <dgm:prSet/>
      <dgm:spPr/>
      <dgm:t>
        <a:bodyPr/>
        <a:lstStyle/>
        <a:p>
          <a:endParaRPr lang="en-US"/>
        </a:p>
      </dgm:t>
    </dgm:pt>
    <dgm:pt modelId="{AEDD1C3F-4BCD-47BB-AD3E-CC3F47EFA847}" type="sibTrans" cxnId="{456E1DB1-F89A-4A63-902F-7EBC38C18822}">
      <dgm:prSet/>
      <dgm:spPr/>
      <dgm:t>
        <a:bodyPr/>
        <a:lstStyle/>
        <a:p>
          <a:endParaRPr lang="en-US"/>
        </a:p>
      </dgm:t>
    </dgm:pt>
    <dgm:pt modelId="{6DE9DDAA-56A7-4FCD-8F6B-1D7FDBDCA1A9}">
      <dgm:prSet/>
      <dgm:spPr/>
      <dgm:t>
        <a:bodyPr/>
        <a:lstStyle/>
        <a:p>
          <a:pPr>
            <a:lnSpc>
              <a:spcPct val="100000"/>
            </a:lnSpc>
          </a:pPr>
          <a:r>
            <a:rPr lang="en-GB"/>
            <a:t>‘Home to CH for meeting’ is insufficient. We need to know what meeting in order to determine if it is an Approved Duty or not.</a:t>
          </a:r>
          <a:endParaRPr lang="en-US"/>
        </a:p>
      </dgm:t>
    </dgm:pt>
    <dgm:pt modelId="{AD1117E1-8EAB-4998-8056-AD7480BC9FC5}" type="parTrans" cxnId="{E19FB577-A737-4E93-A77D-306DBA80941E}">
      <dgm:prSet/>
      <dgm:spPr/>
      <dgm:t>
        <a:bodyPr/>
        <a:lstStyle/>
        <a:p>
          <a:endParaRPr lang="en-US"/>
        </a:p>
      </dgm:t>
    </dgm:pt>
    <dgm:pt modelId="{4707F6B1-B930-4998-9F0D-D6759BBC9D9B}" type="sibTrans" cxnId="{E19FB577-A737-4E93-A77D-306DBA80941E}">
      <dgm:prSet/>
      <dgm:spPr/>
      <dgm:t>
        <a:bodyPr/>
        <a:lstStyle/>
        <a:p>
          <a:endParaRPr lang="en-US"/>
        </a:p>
      </dgm:t>
    </dgm:pt>
    <dgm:pt modelId="{0A2A3B0C-9EF3-43B5-BF8E-DD1BFFB818A1}">
      <dgm:prSet/>
      <dgm:spPr/>
      <dgm:t>
        <a:bodyPr/>
        <a:lstStyle/>
        <a:p>
          <a:pPr>
            <a:lnSpc>
              <a:spcPct val="100000"/>
            </a:lnSpc>
          </a:pPr>
          <a:r>
            <a:rPr lang="en-GB"/>
            <a:t>We will also seek clarification from you if your line entry says something like: ‘To CH  - DJ &amp; GJ/BP’.</a:t>
          </a:r>
          <a:endParaRPr lang="en-US"/>
        </a:p>
      </dgm:t>
    </dgm:pt>
    <dgm:pt modelId="{01B15DB9-010E-4578-99A9-79BA58718B10}" type="parTrans" cxnId="{0844143B-F9D3-429D-9414-D9C9D0E9365A}">
      <dgm:prSet/>
      <dgm:spPr/>
      <dgm:t>
        <a:bodyPr/>
        <a:lstStyle/>
        <a:p>
          <a:endParaRPr lang="en-US"/>
        </a:p>
      </dgm:t>
    </dgm:pt>
    <dgm:pt modelId="{00742A93-CD7E-4B1C-8D08-144A917C5D07}" type="sibTrans" cxnId="{0844143B-F9D3-429D-9414-D9C9D0E9365A}">
      <dgm:prSet/>
      <dgm:spPr/>
      <dgm:t>
        <a:bodyPr/>
        <a:lstStyle/>
        <a:p>
          <a:endParaRPr lang="en-US"/>
        </a:p>
      </dgm:t>
    </dgm:pt>
    <dgm:pt modelId="{696D1B4B-89AC-4553-8AFC-6150A0E041D4}">
      <dgm:prSet/>
      <dgm:spPr/>
      <dgm:t>
        <a:bodyPr/>
        <a:lstStyle/>
        <a:p>
          <a:pPr>
            <a:lnSpc>
              <a:spcPct val="100000"/>
            </a:lnSpc>
          </a:pPr>
          <a:r>
            <a:rPr lang="en-GB"/>
            <a:t>Please ensure you include the address or at least the post code of any duty that is not at County Hall. </a:t>
          </a:r>
          <a:endParaRPr lang="en-US"/>
        </a:p>
      </dgm:t>
    </dgm:pt>
    <dgm:pt modelId="{BC41536C-A15D-456D-99FB-30776263F509}" type="parTrans" cxnId="{FE55246D-3E29-46C8-99C6-54BD6ECE5D68}">
      <dgm:prSet/>
      <dgm:spPr/>
      <dgm:t>
        <a:bodyPr/>
        <a:lstStyle/>
        <a:p>
          <a:endParaRPr lang="en-US"/>
        </a:p>
      </dgm:t>
    </dgm:pt>
    <dgm:pt modelId="{EC6F2D85-568A-4631-A126-E18E29C211C1}" type="sibTrans" cxnId="{FE55246D-3E29-46C8-99C6-54BD6ECE5D68}">
      <dgm:prSet/>
      <dgm:spPr/>
      <dgm:t>
        <a:bodyPr/>
        <a:lstStyle/>
        <a:p>
          <a:endParaRPr lang="en-US"/>
        </a:p>
      </dgm:t>
    </dgm:pt>
    <dgm:pt modelId="{412B9EB0-57E8-435A-8312-69B115F86F4D}">
      <dgm:prSet/>
      <dgm:spPr/>
      <dgm:t>
        <a:bodyPr/>
        <a:lstStyle/>
        <a:p>
          <a:pPr>
            <a:lnSpc>
              <a:spcPct val="100000"/>
            </a:lnSpc>
          </a:pPr>
          <a:r>
            <a:rPr lang="en-GB"/>
            <a:t>We prefer to clarify rather than to reject – but clarification leads to delay.</a:t>
          </a:r>
          <a:endParaRPr lang="en-US"/>
        </a:p>
      </dgm:t>
    </dgm:pt>
    <dgm:pt modelId="{71B6A6CA-BB29-4FAA-9A70-2865B93B9F03}" type="parTrans" cxnId="{6D4CFEEA-1214-44A7-9730-DA93CF34FECF}">
      <dgm:prSet/>
      <dgm:spPr/>
      <dgm:t>
        <a:bodyPr/>
        <a:lstStyle/>
        <a:p>
          <a:endParaRPr lang="en-GB"/>
        </a:p>
      </dgm:t>
    </dgm:pt>
    <dgm:pt modelId="{36F52E81-74C1-456D-BACE-09C6832CC804}" type="sibTrans" cxnId="{6D4CFEEA-1214-44A7-9730-DA93CF34FECF}">
      <dgm:prSet/>
      <dgm:spPr/>
      <dgm:t>
        <a:bodyPr/>
        <a:lstStyle/>
        <a:p>
          <a:endParaRPr lang="en-GB"/>
        </a:p>
      </dgm:t>
    </dgm:pt>
    <dgm:pt modelId="{FCCDF541-496F-4369-A1C8-5DEA02D13A48}" type="pres">
      <dgm:prSet presAssocID="{B6192BF8-3A35-416D-85A7-7D796442FE4E}" presName="root" presStyleCnt="0">
        <dgm:presLayoutVars>
          <dgm:dir/>
          <dgm:resizeHandles val="exact"/>
        </dgm:presLayoutVars>
      </dgm:prSet>
      <dgm:spPr/>
    </dgm:pt>
    <dgm:pt modelId="{090F18B5-C232-44CE-BEC5-9D49269830E3}" type="pres">
      <dgm:prSet presAssocID="{8735BDD3-5258-4D48-A4FB-84F1BD43310F}" presName="compNode" presStyleCnt="0"/>
      <dgm:spPr/>
    </dgm:pt>
    <dgm:pt modelId="{70B58158-F53A-4D7E-AE85-E40BB925BC15}" type="pres">
      <dgm:prSet presAssocID="{8735BDD3-5258-4D48-A4FB-84F1BD43310F}" presName="bgRect" presStyleLbl="bgShp" presStyleIdx="0" presStyleCnt="6" custLinFactNeighborY="-37914"/>
      <dgm:spPr/>
    </dgm:pt>
    <dgm:pt modelId="{089B1F92-CFA0-412C-B481-30F9EB83C93F}" type="pres">
      <dgm:prSet presAssocID="{8735BDD3-5258-4D48-A4FB-84F1BD43310F}"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alculator"/>
        </a:ext>
      </dgm:extLst>
    </dgm:pt>
    <dgm:pt modelId="{8F0F1821-2A10-465B-924F-5A95E0ECEF1D}" type="pres">
      <dgm:prSet presAssocID="{8735BDD3-5258-4D48-A4FB-84F1BD43310F}" presName="spaceRect" presStyleCnt="0"/>
      <dgm:spPr/>
    </dgm:pt>
    <dgm:pt modelId="{D669F58F-C40E-4C5F-B54E-9A85B3CEA481}" type="pres">
      <dgm:prSet presAssocID="{8735BDD3-5258-4D48-A4FB-84F1BD43310F}" presName="parTx" presStyleLbl="revTx" presStyleIdx="0" presStyleCnt="6">
        <dgm:presLayoutVars>
          <dgm:chMax val="0"/>
          <dgm:chPref val="0"/>
        </dgm:presLayoutVars>
      </dgm:prSet>
      <dgm:spPr/>
    </dgm:pt>
    <dgm:pt modelId="{F4E8A257-0EAD-4D13-A7BE-DD3AF3373A90}" type="pres">
      <dgm:prSet presAssocID="{74DF4E2D-9C81-4449-8E16-D9A7ED56BFDA}" presName="sibTrans" presStyleCnt="0"/>
      <dgm:spPr/>
    </dgm:pt>
    <dgm:pt modelId="{5602D161-0792-4A82-89BD-FF1F7CC6D24A}" type="pres">
      <dgm:prSet presAssocID="{667B4A97-42CD-4398-BD01-AD1FDF9FD73C}" presName="compNode" presStyleCnt="0"/>
      <dgm:spPr/>
    </dgm:pt>
    <dgm:pt modelId="{6B454D23-B544-4FC8-AF41-5A353AF36FE4}" type="pres">
      <dgm:prSet presAssocID="{667B4A97-42CD-4398-BD01-AD1FDF9FD73C}" presName="bgRect" presStyleLbl="bgShp" presStyleIdx="1" presStyleCnt="6"/>
      <dgm:spPr/>
    </dgm:pt>
    <dgm:pt modelId="{64961DCC-97F0-4238-A9C3-C15EEDD93155}" type="pres">
      <dgm:prSet presAssocID="{667B4A97-42CD-4398-BD01-AD1FDF9FD73C}"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8B5D8420-F539-4BE4-845C-4A4F6555B8BD}" type="pres">
      <dgm:prSet presAssocID="{667B4A97-42CD-4398-BD01-AD1FDF9FD73C}" presName="spaceRect" presStyleCnt="0"/>
      <dgm:spPr/>
    </dgm:pt>
    <dgm:pt modelId="{5C137D2B-154A-4C68-91B6-85CB290CC42F}" type="pres">
      <dgm:prSet presAssocID="{667B4A97-42CD-4398-BD01-AD1FDF9FD73C}" presName="parTx" presStyleLbl="revTx" presStyleIdx="1" presStyleCnt="6">
        <dgm:presLayoutVars>
          <dgm:chMax val="0"/>
          <dgm:chPref val="0"/>
        </dgm:presLayoutVars>
      </dgm:prSet>
      <dgm:spPr/>
    </dgm:pt>
    <dgm:pt modelId="{42DEF0ED-AF4F-4D97-BB6E-A3DE2CB1FEEA}" type="pres">
      <dgm:prSet presAssocID="{AEDD1C3F-4BCD-47BB-AD3E-CC3F47EFA847}" presName="sibTrans" presStyleCnt="0"/>
      <dgm:spPr/>
    </dgm:pt>
    <dgm:pt modelId="{4D25007E-3589-4EED-8830-E71FD72CC5CA}" type="pres">
      <dgm:prSet presAssocID="{6DE9DDAA-56A7-4FCD-8F6B-1D7FDBDCA1A9}" presName="compNode" presStyleCnt="0"/>
      <dgm:spPr/>
    </dgm:pt>
    <dgm:pt modelId="{B2737DD4-7841-4347-9CF7-E8A274541ACF}" type="pres">
      <dgm:prSet presAssocID="{6DE9DDAA-56A7-4FCD-8F6B-1D7FDBDCA1A9}" presName="bgRect" presStyleLbl="bgShp" presStyleIdx="2" presStyleCnt="6"/>
      <dgm:spPr/>
    </dgm:pt>
    <dgm:pt modelId="{D86EE942-3B99-44CC-BF5F-5D74E75B3656}" type="pres">
      <dgm:prSet presAssocID="{6DE9DDAA-56A7-4FCD-8F6B-1D7FDBDCA1A9}"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ant"/>
        </a:ext>
      </dgm:extLst>
    </dgm:pt>
    <dgm:pt modelId="{D8A85F5C-371C-46DC-9FA0-98857434C2FF}" type="pres">
      <dgm:prSet presAssocID="{6DE9DDAA-56A7-4FCD-8F6B-1D7FDBDCA1A9}" presName="spaceRect" presStyleCnt="0"/>
      <dgm:spPr/>
    </dgm:pt>
    <dgm:pt modelId="{EE52E11B-0BB4-4172-A8C5-201B4BA71DAC}" type="pres">
      <dgm:prSet presAssocID="{6DE9DDAA-56A7-4FCD-8F6B-1D7FDBDCA1A9}" presName="parTx" presStyleLbl="revTx" presStyleIdx="2" presStyleCnt="6">
        <dgm:presLayoutVars>
          <dgm:chMax val="0"/>
          <dgm:chPref val="0"/>
        </dgm:presLayoutVars>
      </dgm:prSet>
      <dgm:spPr/>
    </dgm:pt>
    <dgm:pt modelId="{598F9DC9-811B-4208-861E-F92422C062D4}" type="pres">
      <dgm:prSet presAssocID="{4707F6B1-B930-4998-9F0D-D6759BBC9D9B}" presName="sibTrans" presStyleCnt="0"/>
      <dgm:spPr/>
    </dgm:pt>
    <dgm:pt modelId="{00407CFA-1A24-4ECE-A200-006B57DDECBF}" type="pres">
      <dgm:prSet presAssocID="{0A2A3B0C-9EF3-43B5-BF8E-DD1BFFB818A1}" presName="compNode" presStyleCnt="0"/>
      <dgm:spPr/>
    </dgm:pt>
    <dgm:pt modelId="{F35F6215-613B-4DD5-8D9C-9B3003F0CBE8}" type="pres">
      <dgm:prSet presAssocID="{0A2A3B0C-9EF3-43B5-BF8E-DD1BFFB818A1}" presName="bgRect" presStyleLbl="bgShp" presStyleIdx="3" presStyleCnt="6"/>
      <dgm:spPr/>
    </dgm:pt>
    <dgm:pt modelId="{0515FB83-3855-426A-B30D-46E881A99E07}" type="pres">
      <dgm:prSet presAssocID="{0A2A3B0C-9EF3-43B5-BF8E-DD1BFFB818A1}"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J"/>
        </a:ext>
      </dgm:extLst>
    </dgm:pt>
    <dgm:pt modelId="{EFBCAFD1-08A1-431C-B597-07B25BDE2745}" type="pres">
      <dgm:prSet presAssocID="{0A2A3B0C-9EF3-43B5-BF8E-DD1BFFB818A1}" presName="spaceRect" presStyleCnt="0"/>
      <dgm:spPr/>
    </dgm:pt>
    <dgm:pt modelId="{F958C086-726D-4527-A742-70B2AE33ADA1}" type="pres">
      <dgm:prSet presAssocID="{0A2A3B0C-9EF3-43B5-BF8E-DD1BFFB818A1}" presName="parTx" presStyleLbl="revTx" presStyleIdx="3" presStyleCnt="6">
        <dgm:presLayoutVars>
          <dgm:chMax val="0"/>
          <dgm:chPref val="0"/>
        </dgm:presLayoutVars>
      </dgm:prSet>
      <dgm:spPr/>
    </dgm:pt>
    <dgm:pt modelId="{77C81F4E-C422-4547-A263-F300D8749254}" type="pres">
      <dgm:prSet presAssocID="{00742A93-CD7E-4B1C-8D08-144A917C5D07}" presName="sibTrans" presStyleCnt="0"/>
      <dgm:spPr/>
    </dgm:pt>
    <dgm:pt modelId="{F00649CC-D0FC-4AE8-89AD-685A249F6035}" type="pres">
      <dgm:prSet presAssocID="{696D1B4B-89AC-4553-8AFC-6150A0E041D4}" presName="compNode" presStyleCnt="0"/>
      <dgm:spPr/>
    </dgm:pt>
    <dgm:pt modelId="{0D7C6AFB-DB09-48DB-8961-5F2B8A5143CB}" type="pres">
      <dgm:prSet presAssocID="{696D1B4B-89AC-4553-8AFC-6150A0E041D4}" presName="bgRect" presStyleLbl="bgShp" presStyleIdx="4" presStyleCnt="6"/>
      <dgm:spPr/>
    </dgm:pt>
    <dgm:pt modelId="{FFD003C0-4129-47D4-888D-0FF4CECF4F7B}" type="pres">
      <dgm:prSet presAssocID="{696D1B4B-89AC-4553-8AFC-6150A0E041D4}" presName="iconRect" presStyleLbl="node1" presStyleIdx="4" presStyleCnt="6"/>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ap with pin with solid fill"/>
        </a:ext>
      </dgm:extLst>
    </dgm:pt>
    <dgm:pt modelId="{8714D3B1-15D3-402F-A207-676DBB57EBF3}" type="pres">
      <dgm:prSet presAssocID="{696D1B4B-89AC-4553-8AFC-6150A0E041D4}" presName="spaceRect" presStyleCnt="0"/>
      <dgm:spPr/>
    </dgm:pt>
    <dgm:pt modelId="{4B21E907-36EB-427A-907C-60C0F362B1AC}" type="pres">
      <dgm:prSet presAssocID="{696D1B4B-89AC-4553-8AFC-6150A0E041D4}" presName="parTx" presStyleLbl="revTx" presStyleIdx="4" presStyleCnt="6">
        <dgm:presLayoutVars>
          <dgm:chMax val="0"/>
          <dgm:chPref val="0"/>
        </dgm:presLayoutVars>
      </dgm:prSet>
      <dgm:spPr/>
    </dgm:pt>
    <dgm:pt modelId="{3DD8FF91-A441-44E1-AD08-484534FDF03D}" type="pres">
      <dgm:prSet presAssocID="{EC6F2D85-568A-4631-A126-E18E29C211C1}" presName="sibTrans" presStyleCnt="0"/>
      <dgm:spPr/>
    </dgm:pt>
    <dgm:pt modelId="{593C60A4-6872-49AF-B89D-BA6D13BB8D03}" type="pres">
      <dgm:prSet presAssocID="{412B9EB0-57E8-435A-8312-69B115F86F4D}" presName="compNode" presStyleCnt="0"/>
      <dgm:spPr/>
    </dgm:pt>
    <dgm:pt modelId="{CDDE3BD0-0D30-4CC1-8918-273F2631FD99}" type="pres">
      <dgm:prSet presAssocID="{412B9EB0-57E8-435A-8312-69B115F86F4D}" presName="bgRect" presStyleLbl="bgShp" presStyleIdx="5" presStyleCnt="6"/>
      <dgm:spPr/>
    </dgm:pt>
    <dgm:pt modelId="{6DC87E6D-C319-405C-9B64-6C98359E948A}" type="pres">
      <dgm:prSet presAssocID="{412B9EB0-57E8-435A-8312-69B115F86F4D}" presName="iconRect" presStyleLbl="node1" presStyleIdx="5" presStyleCnt="6"/>
      <dgm:spPr>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lamation mark with solid fill"/>
        </a:ext>
      </dgm:extLst>
    </dgm:pt>
    <dgm:pt modelId="{25D62E54-674F-44AB-8EB2-D2CC24F10FDE}" type="pres">
      <dgm:prSet presAssocID="{412B9EB0-57E8-435A-8312-69B115F86F4D}" presName="spaceRect" presStyleCnt="0"/>
      <dgm:spPr/>
    </dgm:pt>
    <dgm:pt modelId="{9A5796D2-1D4B-404C-9B13-E2C7DD26B812}" type="pres">
      <dgm:prSet presAssocID="{412B9EB0-57E8-435A-8312-69B115F86F4D}" presName="parTx" presStyleLbl="revTx" presStyleIdx="5" presStyleCnt="6">
        <dgm:presLayoutVars>
          <dgm:chMax val="0"/>
          <dgm:chPref val="0"/>
        </dgm:presLayoutVars>
      </dgm:prSet>
      <dgm:spPr/>
    </dgm:pt>
  </dgm:ptLst>
  <dgm:cxnLst>
    <dgm:cxn modelId="{D693CB1A-4165-468C-BFD4-BC70AF43D89E}" type="presOf" srcId="{0A2A3B0C-9EF3-43B5-BF8E-DD1BFFB818A1}" destId="{F958C086-726D-4527-A742-70B2AE33ADA1}" srcOrd="0" destOrd="0" presId="urn:microsoft.com/office/officeart/2018/2/layout/IconVerticalSolidList"/>
    <dgm:cxn modelId="{0844143B-F9D3-429D-9414-D9C9D0E9365A}" srcId="{B6192BF8-3A35-416D-85A7-7D796442FE4E}" destId="{0A2A3B0C-9EF3-43B5-BF8E-DD1BFFB818A1}" srcOrd="3" destOrd="0" parTransId="{01B15DB9-010E-4578-99A9-79BA58718B10}" sibTransId="{00742A93-CD7E-4B1C-8D08-144A917C5D07}"/>
    <dgm:cxn modelId="{ABD0C863-59EC-4C1F-8EBA-DD1811BF56E9}" type="presOf" srcId="{8735BDD3-5258-4D48-A4FB-84F1BD43310F}" destId="{D669F58F-C40E-4C5F-B54E-9A85B3CEA481}" srcOrd="0" destOrd="0" presId="urn:microsoft.com/office/officeart/2018/2/layout/IconVerticalSolidList"/>
    <dgm:cxn modelId="{FE55246D-3E29-46C8-99C6-54BD6ECE5D68}" srcId="{B6192BF8-3A35-416D-85A7-7D796442FE4E}" destId="{696D1B4B-89AC-4553-8AFC-6150A0E041D4}" srcOrd="4" destOrd="0" parTransId="{BC41536C-A15D-456D-99FB-30776263F509}" sibTransId="{EC6F2D85-568A-4631-A126-E18E29C211C1}"/>
    <dgm:cxn modelId="{A604A170-8229-4BE6-8A70-9AFA4E64D756}" srcId="{B6192BF8-3A35-416D-85A7-7D796442FE4E}" destId="{8735BDD3-5258-4D48-A4FB-84F1BD43310F}" srcOrd="0" destOrd="0" parTransId="{E4E38491-CCB6-40D3-8A21-8C404F0C640E}" sibTransId="{74DF4E2D-9C81-4449-8E16-D9A7ED56BFDA}"/>
    <dgm:cxn modelId="{E19FB577-A737-4E93-A77D-306DBA80941E}" srcId="{B6192BF8-3A35-416D-85A7-7D796442FE4E}" destId="{6DE9DDAA-56A7-4FCD-8F6B-1D7FDBDCA1A9}" srcOrd="2" destOrd="0" parTransId="{AD1117E1-8EAB-4998-8056-AD7480BC9FC5}" sibTransId="{4707F6B1-B930-4998-9F0D-D6759BBC9D9B}"/>
    <dgm:cxn modelId="{3A4AF6A3-FCE5-4FBB-B095-C3D12DF41C3D}" type="presOf" srcId="{696D1B4B-89AC-4553-8AFC-6150A0E041D4}" destId="{4B21E907-36EB-427A-907C-60C0F362B1AC}" srcOrd="0" destOrd="0" presId="urn:microsoft.com/office/officeart/2018/2/layout/IconVerticalSolidList"/>
    <dgm:cxn modelId="{9BB737B0-0860-485F-826F-147917DB2E68}" type="presOf" srcId="{B6192BF8-3A35-416D-85A7-7D796442FE4E}" destId="{FCCDF541-496F-4369-A1C8-5DEA02D13A48}" srcOrd="0" destOrd="0" presId="urn:microsoft.com/office/officeart/2018/2/layout/IconVerticalSolidList"/>
    <dgm:cxn modelId="{456E1DB1-F89A-4A63-902F-7EBC38C18822}" srcId="{B6192BF8-3A35-416D-85A7-7D796442FE4E}" destId="{667B4A97-42CD-4398-BD01-AD1FDF9FD73C}" srcOrd="1" destOrd="0" parTransId="{449D84D9-2E8A-4E78-9704-88A0027298AF}" sibTransId="{AEDD1C3F-4BCD-47BB-AD3E-CC3F47EFA847}"/>
    <dgm:cxn modelId="{2C4F41B5-9CB7-4A93-B2CE-82FA9D00D584}" type="presOf" srcId="{6DE9DDAA-56A7-4FCD-8F6B-1D7FDBDCA1A9}" destId="{EE52E11B-0BB4-4172-A8C5-201B4BA71DAC}" srcOrd="0" destOrd="0" presId="urn:microsoft.com/office/officeart/2018/2/layout/IconVerticalSolidList"/>
    <dgm:cxn modelId="{E1923DE6-56AD-4F14-B07A-B8D3C40894FC}" type="presOf" srcId="{412B9EB0-57E8-435A-8312-69B115F86F4D}" destId="{9A5796D2-1D4B-404C-9B13-E2C7DD26B812}" srcOrd="0" destOrd="0" presId="urn:microsoft.com/office/officeart/2018/2/layout/IconVerticalSolidList"/>
    <dgm:cxn modelId="{6D4CFEEA-1214-44A7-9730-DA93CF34FECF}" srcId="{B6192BF8-3A35-416D-85A7-7D796442FE4E}" destId="{412B9EB0-57E8-435A-8312-69B115F86F4D}" srcOrd="5" destOrd="0" parTransId="{71B6A6CA-BB29-4FAA-9A70-2865B93B9F03}" sibTransId="{36F52E81-74C1-456D-BACE-09C6832CC804}"/>
    <dgm:cxn modelId="{68C592EE-BD8F-43AF-BDC3-837D780917C2}" type="presOf" srcId="{667B4A97-42CD-4398-BD01-AD1FDF9FD73C}" destId="{5C137D2B-154A-4C68-91B6-85CB290CC42F}" srcOrd="0" destOrd="0" presId="urn:microsoft.com/office/officeart/2018/2/layout/IconVerticalSolidList"/>
    <dgm:cxn modelId="{F5BC0FB1-2CF6-470D-817E-52D34755F81B}" type="presParOf" srcId="{FCCDF541-496F-4369-A1C8-5DEA02D13A48}" destId="{090F18B5-C232-44CE-BEC5-9D49269830E3}" srcOrd="0" destOrd="0" presId="urn:microsoft.com/office/officeart/2018/2/layout/IconVerticalSolidList"/>
    <dgm:cxn modelId="{CCEA0DAD-8066-45D5-91F6-CDA3DE8ED4C5}" type="presParOf" srcId="{090F18B5-C232-44CE-BEC5-9D49269830E3}" destId="{70B58158-F53A-4D7E-AE85-E40BB925BC15}" srcOrd="0" destOrd="0" presId="urn:microsoft.com/office/officeart/2018/2/layout/IconVerticalSolidList"/>
    <dgm:cxn modelId="{9EB64B33-327C-4D2F-8232-0EFF63174FE9}" type="presParOf" srcId="{090F18B5-C232-44CE-BEC5-9D49269830E3}" destId="{089B1F92-CFA0-412C-B481-30F9EB83C93F}" srcOrd="1" destOrd="0" presId="urn:microsoft.com/office/officeart/2018/2/layout/IconVerticalSolidList"/>
    <dgm:cxn modelId="{2AB0981E-ABE5-40AC-9D32-E21AC5A24552}" type="presParOf" srcId="{090F18B5-C232-44CE-BEC5-9D49269830E3}" destId="{8F0F1821-2A10-465B-924F-5A95E0ECEF1D}" srcOrd="2" destOrd="0" presId="urn:microsoft.com/office/officeart/2018/2/layout/IconVerticalSolidList"/>
    <dgm:cxn modelId="{00E83980-A15F-4C1C-A471-60DA9E4635F8}" type="presParOf" srcId="{090F18B5-C232-44CE-BEC5-9D49269830E3}" destId="{D669F58F-C40E-4C5F-B54E-9A85B3CEA481}" srcOrd="3" destOrd="0" presId="urn:microsoft.com/office/officeart/2018/2/layout/IconVerticalSolidList"/>
    <dgm:cxn modelId="{494911A9-884E-482C-8F8F-DA59F28384A9}" type="presParOf" srcId="{FCCDF541-496F-4369-A1C8-5DEA02D13A48}" destId="{F4E8A257-0EAD-4D13-A7BE-DD3AF3373A90}" srcOrd="1" destOrd="0" presId="urn:microsoft.com/office/officeart/2018/2/layout/IconVerticalSolidList"/>
    <dgm:cxn modelId="{8A732FC8-4AFC-4567-A59D-0181831C3434}" type="presParOf" srcId="{FCCDF541-496F-4369-A1C8-5DEA02D13A48}" destId="{5602D161-0792-4A82-89BD-FF1F7CC6D24A}" srcOrd="2" destOrd="0" presId="urn:microsoft.com/office/officeart/2018/2/layout/IconVerticalSolidList"/>
    <dgm:cxn modelId="{259C97C4-5D92-41D8-866C-D98B77026695}" type="presParOf" srcId="{5602D161-0792-4A82-89BD-FF1F7CC6D24A}" destId="{6B454D23-B544-4FC8-AF41-5A353AF36FE4}" srcOrd="0" destOrd="0" presId="urn:microsoft.com/office/officeart/2018/2/layout/IconVerticalSolidList"/>
    <dgm:cxn modelId="{8F8655FC-48A7-4091-BB58-C0E625A5C0E8}" type="presParOf" srcId="{5602D161-0792-4A82-89BD-FF1F7CC6D24A}" destId="{64961DCC-97F0-4238-A9C3-C15EEDD93155}" srcOrd="1" destOrd="0" presId="urn:microsoft.com/office/officeart/2018/2/layout/IconVerticalSolidList"/>
    <dgm:cxn modelId="{0779F960-6931-40CA-8C54-50080CD3AD2C}" type="presParOf" srcId="{5602D161-0792-4A82-89BD-FF1F7CC6D24A}" destId="{8B5D8420-F539-4BE4-845C-4A4F6555B8BD}" srcOrd="2" destOrd="0" presId="urn:microsoft.com/office/officeart/2018/2/layout/IconVerticalSolidList"/>
    <dgm:cxn modelId="{26658BD3-C170-4A5E-8C7F-365151B3B0A4}" type="presParOf" srcId="{5602D161-0792-4A82-89BD-FF1F7CC6D24A}" destId="{5C137D2B-154A-4C68-91B6-85CB290CC42F}" srcOrd="3" destOrd="0" presId="urn:microsoft.com/office/officeart/2018/2/layout/IconVerticalSolidList"/>
    <dgm:cxn modelId="{F466950A-6C00-43F0-96DF-DA87C74B4EB4}" type="presParOf" srcId="{FCCDF541-496F-4369-A1C8-5DEA02D13A48}" destId="{42DEF0ED-AF4F-4D97-BB6E-A3DE2CB1FEEA}" srcOrd="3" destOrd="0" presId="urn:microsoft.com/office/officeart/2018/2/layout/IconVerticalSolidList"/>
    <dgm:cxn modelId="{EA233F81-7433-486B-82A8-43D2DAFEF1C9}" type="presParOf" srcId="{FCCDF541-496F-4369-A1C8-5DEA02D13A48}" destId="{4D25007E-3589-4EED-8830-E71FD72CC5CA}" srcOrd="4" destOrd="0" presId="urn:microsoft.com/office/officeart/2018/2/layout/IconVerticalSolidList"/>
    <dgm:cxn modelId="{07C53A4B-060E-44BE-AF40-294E18156407}" type="presParOf" srcId="{4D25007E-3589-4EED-8830-E71FD72CC5CA}" destId="{B2737DD4-7841-4347-9CF7-E8A274541ACF}" srcOrd="0" destOrd="0" presId="urn:microsoft.com/office/officeart/2018/2/layout/IconVerticalSolidList"/>
    <dgm:cxn modelId="{ADC0F884-2962-48F7-88E4-DBABC3AF96AB}" type="presParOf" srcId="{4D25007E-3589-4EED-8830-E71FD72CC5CA}" destId="{D86EE942-3B99-44CC-BF5F-5D74E75B3656}" srcOrd="1" destOrd="0" presId="urn:microsoft.com/office/officeart/2018/2/layout/IconVerticalSolidList"/>
    <dgm:cxn modelId="{9101175B-C122-4B0C-ABE7-9E7B46512EB8}" type="presParOf" srcId="{4D25007E-3589-4EED-8830-E71FD72CC5CA}" destId="{D8A85F5C-371C-46DC-9FA0-98857434C2FF}" srcOrd="2" destOrd="0" presId="urn:microsoft.com/office/officeart/2018/2/layout/IconVerticalSolidList"/>
    <dgm:cxn modelId="{BF2C17CE-10A1-4967-98D8-3D9951A61278}" type="presParOf" srcId="{4D25007E-3589-4EED-8830-E71FD72CC5CA}" destId="{EE52E11B-0BB4-4172-A8C5-201B4BA71DAC}" srcOrd="3" destOrd="0" presId="urn:microsoft.com/office/officeart/2018/2/layout/IconVerticalSolidList"/>
    <dgm:cxn modelId="{469CF50C-916A-4529-A0D7-384D9C985D6B}" type="presParOf" srcId="{FCCDF541-496F-4369-A1C8-5DEA02D13A48}" destId="{598F9DC9-811B-4208-861E-F92422C062D4}" srcOrd="5" destOrd="0" presId="urn:microsoft.com/office/officeart/2018/2/layout/IconVerticalSolidList"/>
    <dgm:cxn modelId="{C5D95EEF-262B-4120-8AC5-FF2B370815F0}" type="presParOf" srcId="{FCCDF541-496F-4369-A1C8-5DEA02D13A48}" destId="{00407CFA-1A24-4ECE-A200-006B57DDECBF}" srcOrd="6" destOrd="0" presId="urn:microsoft.com/office/officeart/2018/2/layout/IconVerticalSolidList"/>
    <dgm:cxn modelId="{E48C0599-9D42-4F5F-A62D-63AA58B06A29}" type="presParOf" srcId="{00407CFA-1A24-4ECE-A200-006B57DDECBF}" destId="{F35F6215-613B-4DD5-8D9C-9B3003F0CBE8}" srcOrd="0" destOrd="0" presId="urn:microsoft.com/office/officeart/2018/2/layout/IconVerticalSolidList"/>
    <dgm:cxn modelId="{8084BB92-3014-4A91-96A3-B39B3C69C140}" type="presParOf" srcId="{00407CFA-1A24-4ECE-A200-006B57DDECBF}" destId="{0515FB83-3855-426A-B30D-46E881A99E07}" srcOrd="1" destOrd="0" presId="urn:microsoft.com/office/officeart/2018/2/layout/IconVerticalSolidList"/>
    <dgm:cxn modelId="{F472A700-67C9-4246-8932-C1336E3E85EF}" type="presParOf" srcId="{00407CFA-1A24-4ECE-A200-006B57DDECBF}" destId="{EFBCAFD1-08A1-431C-B597-07B25BDE2745}" srcOrd="2" destOrd="0" presId="urn:microsoft.com/office/officeart/2018/2/layout/IconVerticalSolidList"/>
    <dgm:cxn modelId="{265F1120-3784-4FF6-A40C-55B44E123F44}" type="presParOf" srcId="{00407CFA-1A24-4ECE-A200-006B57DDECBF}" destId="{F958C086-726D-4527-A742-70B2AE33ADA1}" srcOrd="3" destOrd="0" presId="urn:microsoft.com/office/officeart/2018/2/layout/IconVerticalSolidList"/>
    <dgm:cxn modelId="{CA1E62DE-49BC-4239-909B-F83FD07D3FBD}" type="presParOf" srcId="{FCCDF541-496F-4369-A1C8-5DEA02D13A48}" destId="{77C81F4E-C422-4547-A263-F300D8749254}" srcOrd="7" destOrd="0" presId="urn:microsoft.com/office/officeart/2018/2/layout/IconVerticalSolidList"/>
    <dgm:cxn modelId="{9213B31C-BB95-462D-82B9-90E63FBC94F9}" type="presParOf" srcId="{FCCDF541-496F-4369-A1C8-5DEA02D13A48}" destId="{F00649CC-D0FC-4AE8-89AD-685A249F6035}" srcOrd="8" destOrd="0" presId="urn:microsoft.com/office/officeart/2018/2/layout/IconVerticalSolidList"/>
    <dgm:cxn modelId="{43EBC577-89A7-48B2-9C94-82B1B9E0365D}" type="presParOf" srcId="{F00649CC-D0FC-4AE8-89AD-685A249F6035}" destId="{0D7C6AFB-DB09-48DB-8961-5F2B8A5143CB}" srcOrd="0" destOrd="0" presId="urn:microsoft.com/office/officeart/2018/2/layout/IconVerticalSolidList"/>
    <dgm:cxn modelId="{4F4EDA94-483D-4507-BBC9-5644E5D2902B}" type="presParOf" srcId="{F00649CC-D0FC-4AE8-89AD-685A249F6035}" destId="{FFD003C0-4129-47D4-888D-0FF4CECF4F7B}" srcOrd="1" destOrd="0" presId="urn:microsoft.com/office/officeart/2018/2/layout/IconVerticalSolidList"/>
    <dgm:cxn modelId="{C62C2A06-2E06-4103-B141-A05EC4916236}" type="presParOf" srcId="{F00649CC-D0FC-4AE8-89AD-685A249F6035}" destId="{8714D3B1-15D3-402F-A207-676DBB57EBF3}" srcOrd="2" destOrd="0" presId="urn:microsoft.com/office/officeart/2018/2/layout/IconVerticalSolidList"/>
    <dgm:cxn modelId="{FEF52728-B6C5-4876-82F4-973B0429C6A8}" type="presParOf" srcId="{F00649CC-D0FC-4AE8-89AD-685A249F6035}" destId="{4B21E907-36EB-427A-907C-60C0F362B1AC}" srcOrd="3" destOrd="0" presId="urn:microsoft.com/office/officeart/2018/2/layout/IconVerticalSolidList"/>
    <dgm:cxn modelId="{8FAE2739-71E0-449D-9773-982B95EECFD3}" type="presParOf" srcId="{FCCDF541-496F-4369-A1C8-5DEA02D13A48}" destId="{3DD8FF91-A441-44E1-AD08-484534FDF03D}" srcOrd="9" destOrd="0" presId="urn:microsoft.com/office/officeart/2018/2/layout/IconVerticalSolidList"/>
    <dgm:cxn modelId="{2D404DF6-4117-4237-8163-02258B87A242}" type="presParOf" srcId="{FCCDF541-496F-4369-A1C8-5DEA02D13A48}" destId="{593C60A4-6872-49AF-B89D-BA6D13BB8D03}" srcOrd="10" destOrd="0" presId="urn:microsoft.com/office/officeart/2018/2/layout/IconVerticalSolidList"/>
    <dgm:cxn modelId="{40B406CF-0931-4430-A837-D466DA32122E}" type="presParOf" srcId="{593C60A4-6872-49AF-B89D-BA6D13BB8D03}" destId="{CDDE3BD0-0D30-4CC1-8918-273F2631FD99}" srcOrd="0" destOrd="0" presId="urn:microsoft.com/office/officeart/2018/2/layout/IconVerticalSolidList"/>
    <dgm:cxn modelId="{DCC72AA9-237F-4236-91BE-629C8CAB0B25}" type="presParOf" srcId="{593C60A4-6872-49AF-B89D-BA6D13BB8D03}" destId="{6DC87E6D-C319-405C-9B64-6C98359E948A}" srcOrd="1" destOrd="0" presId="urn:microsoft.com/office/officeart/2018/2/layout/IconVerticalSolidList"/>
    <dgm:cxn modelId="{4806BCAC-CB40-4174-A874-67BD06E903CA}" type="presParOf" srcId="{593C60A4-6872-49AF-B89D-BA6D13BB8D03}" destId="{25D62E54-674F-44AB-8EB2-D2CC24F10FDE}" srcOrd="2" destOrd="0" presId="urn:microsoft.com/office/officeart/2018/2/layout/IconVerticalSolidList"/>
    <dgm:cxn modelId="{0C785843-85C3-4377-B108-5421A2017496}" type="presParOf" srcId="{593C60A4-6872-49AF-B89D-BA6D13BB8D03}" destId="{9A5796D2-1D4B-404C-9B13-E2C7DD26B8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38B5E8-7129-46D7-8F3C-DBB434A4D31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87EA26E-0579-47CA-8D03-2E4C6371167F}">
      <dgm:prSet custT="1"/>
      <dgm:spPr/>
      <dgm:t>
        <a:bodyPr/>
        <a:lstStyle/>
        <a:p>
          <a:pPr marL="0" lvl="0" indent="0" defTabSz="1422400" rtl="0">
            <a:spcBef>
              <a:spcPct val="0"/>
            </a:spcBef>
            <a:spcAft>
              <a:spcPct val="35000"/>
            </a:spcAft>
            <a:buNone/>
          </a:pPr>
          <a:r>
            <a:rPr lang="en-GB" sz="2000" kern="1200">
              <a:latin typeface="Calibri"/>
              <a:ea typeface="+mn-ea"/>
              <a:cs typeface="+mn-cs"/>
            </a:rPr>
            <a:t>Mileage is reimbursed at the rate of 55p per mile. This increases to 60p if you are carrying a passenger (they are also required to be attending an approved duty)</a:t>
          </a:r>
          <a:endParaRPr lang="en-US" sz="2000" kern="1200">
            <a:latin typeface="Calibri"/>
            <a:ea typeface="+mn-ea"/>
            <a:cs typeface="+mn-cs"/>
          </a:endParaRPr>
        </a:p>
      </dgm:t>
    </dgm:pt>
    <dgm:pt modelId="{947B2283-8304-4A8E-B35A-1509D7BA5382}" type="parTrans" cxnId="{D47BDBAA-02D7-4846-9155-6589C0DDAEE7}">
      <dgm:prSet/>
      <dgm:spPr/>
      <dgm:t>
        <a:bodyPr/>
        <a:lstStyle/>
        <a:p>
          <a:endParaRPr lang="en-US"/>
        </a:p>
      </dgm:t>
    </dgm:pt>
    <dgm:pt modelId="{4D662062-3769-4FFE-9E1F-0842A9FDF3E1}" type="sibTrans" cxnId="{D47BDBAA-02D7-4846-9155-6589C0DDAEE7}">
      <dgm:prSet/>
      <dgm:spPr/>
      <dgm:t>
        <a:bodyPr/>
        <a:lstStyle/>
        <a:p>
          <a:endParaRPr lang="en-US"/>
        </a:p>
      </dgm:t>
    </dgm:pt>
    <dgm:pt modelId="{96BFCCF5-65C4-4E26-B005-EB1AAC118879}">
      <dgm:prSet custT="1"/>
      <dgm:spPr/>
      <dgm:t>
        <a:bodyPr/>
        <a:lstStyle/>
        <a:p>
          <a:pPr marL="0" lvl="0" indent="0" defTabSz="1422400" rtl="0">
            <a:spcBef>
              <a:spcPct val="0"/>
            </a:spcBef>
            <a:spcAft>
              <a:spcPct val="35000"/>
            </a:spcAft>
            <a:buNone/>
          </a:pPr>
          <a:r>
            <a:rPr lang="en-GB" sz="2000" kern="1200">
              <a:latin typeface="Calibri"/>
              <a:ea typeface="+mn-ea"/>
              <a:cs typeface="+mn-cs"/>
            </a:rPr>
            <a:t>In order to support a claim for mileage not only must the journey be for an Approved Duty it must also be supported by fuel receipts. </a:t>
          </a:r>
          <a:endParaRPr lang="en-US" sz="2000" kern="1200">
            <a:latin typeface="Calibri"/>
            <a:ea typeface="+mn-ea"/>
            <a:cs typeface="+mn-cs"/>
          </a:endParaRPr>
        </a:p>
      </dgm:t>
    </dgm:pt>
    <dgm:pt modelId="{7DDB5C19-C599-4FCD-881B-4AA82C5F8621}" type="parTrans" cxnId="{51C0F624-0329-4BDA-8B2C-DD50F46FC7AF}">
      <dgm:prSet/>
      <dgm:spPr/>
      <dgm:t>
        <a:bodyPr/>
        <a:lstStyle/>
        <a:p>
          <a:endParaRPr lang="en-US"/>
        </a:p>
      </dgm:t>
    </dgm:pt>
    <dgm:pt modelId="{09A80741-336A-4890-BAED-C6D1E18EFCAB}" type="sibTrans" cxnId="{51C0F624-0329-4BDA-8B2C-DD50F46FC7AF}">
      <dgm:prSet/>
      <dgm:spPr/>
      <dgm:t>
        <a:bodyPr/>
        <a:lstStyle/>
        <a:p>
          <a:endParaRPr lang="en-US"/>
        </a:p>
      </dgm:t>
    </dgm:pt>
    <dgm:pt modelId="{816780D4-F967-4EFB-A3EC-990797C9D44E}">
      <dgm:prSet custT="1"/>
      <dgm:spPr/>
      <dgm:t>
        <a:bodyPr/>
        <a:lstStyle/>
        <a:p>
          <a:pPr marL="0" lvl="0" indent="0" defTabSz="1422400" rtl="0">
            <a:spcBef>
              <a:spcPct val="0"/>
            </a:spcBef>
            <a:spcAft>
              <a:spcPct val="35000"/>
            </a:spcAft>
            <a:buNone/>
          </a:pPr>
          <a:r>
            <a:rPr lang="en-GB" sz="2000" kern="1200">
              <a:latin typeface="Calibri"/>
              <a:ea typeface="+mn-ea"/>
              <a:cs typeface="+mn-cs"/>
            </a:rPr>
            <a:t>Fuels receipts must: be dated close to the claim period, amount to roughly one-third of the total mileage claimed and display a VAT number.</a:t>
          </a:r>
          <a:endParaRPr lang="en-GB" sz="2000" kern="1200"/>
        </a:p>
        <a:p>
          <a:pPr marL="0" lvl="0" defTabSz="622300">
            <a:spcBef>
              <a:spcPct val="0"/>
            </a:spcBef>
            <a:spcAft>
              <a:spcPct val="35000"/>
            </a:spcAft>
          </a:pPr>
          <a:endParaRPr lang="en-US" sz="2000" kern="1200"/>
        </a:p>
      </dgm:t>
    </dgm:pt>
    <dgm:pt modelId="{C02BBFB2-87EA-49B9-9B6F-7BE1145B8289}" type="parTrans" cxnId="{37768558-87A7-484F-95F4-25A559BBF1F2}">
      <dgm:prSet/>
      <dgm:spPr/>
      <dgm:t>
        <a:bodyPr/>
        <a:lstStyle/>
        <a:p>
          <a:endParaRPr lang="en-US"/>
        </a:p>
      </dgm:t>
    </dgm:pt>
    <dgm:pt modelId="{D69107C4-E2D2-4383-999B-D40846DFF5B0}" type="sibTrans" cxnId="{37768558-87A7-484F-95F4-25A559BBF1F2}">
      <dgm:prSet/>
      <dgm:spPr/>
      <dgm:t>
        <a:bodyPr/>
        <a:lstStyle/>
        <a:p>
          <a:endParaRPr lang="en-US"/>
        </a:p>
      </dgm:t>
    </dgm:pt>
    <dgm:pt modelId="{C45728C8-FFE8-4D4E-BD6B-1CEC9ABDCD56}">
      <dgm:prSet/>
      <dgm:spPr/>
      <dgm:t>
        <a:bodyPr/>
        <a:lstStyle/>
        <a:p>
          <a:pPr marL="57150" lvl="1" indent="0" defTabSz="488950">
            <a:spcBef>
              <a:spcPct val="0"/>
            </a:spcBef>
            <a:spcAft>
              <a:spcPct val="15000"/>
            </a:spcAft>
          </a:pPr>
          <a:endParaRPr lang="en-US" kern="1200"/>
        </a:p>
      </dgm:t>
    </dgm:pt>
    <dgm:pt modelId="{15EC7DD9-BA0F-4018-85D6-7BBC6B398A97}" type="parTrans" cxnId="{93F068CB-D587-4915-91B5-90D376F62C2C}">
      <dgm:prSet/>
      <dgm:spPr/>
      <dgm:t>
        <a:bodyPr/>
        <a:lstStyle/>
        <a:p>
          <a:endParaRPr lang="en-US"/>
        </a:p>
      </dgm:t>
    </dgm:pt>
    <dgm:pt modelId="{F13041C5-6377-4F41-9F45-76E9DD82E09E}" type="sibTrans" cxnId="{93F068CB-D587-4915-91B5-90D376F62C2C}">
      <dgm:prSet/>
      <dgm:spPr/>
      <dgm:t>
        <a:bodyPr/>
        <a:lstStyle/>
        <a:p>
          <a:endParaRPr lang="en-US"/>
        </a:p>
      </dgm:t>
    </dgm:pt>
    <dgm:pt modelId="{FECF2411-090C-4D1C-8553-0C8CABE01877}">
      <dgm:prSet custT="1"/>
      <dgm:spPr/>
      <dgm:t>
        <a:bodyPr/>
        <a:lstStyle/>
        <a:p>
          <a:r>
            <a:rPr lang="en-GB" sz="2000"/>
            <a:t>If you use an electric or hybrid car, please speak to the Democracy Team, alternative arrangements apply.</a:t>
          </a:r>
        </a:p>
      </dgm:t>
    </dgm:pt>
    <dgm:pt modelId="{48080C6A-B081-4DC3-A96F-0BF969970DC1}" type="parTrans" cxnId="{50C2D47D-749B-4CC4-B084-6650FB6AC99C}">
      <dgm:prSet/>
      <dgm:spPr/>
      <dgm:t>
        <a:bodyPr/>
        <a:lstStyle/>
        <a:p>
          <a:endParaRPr lang="en-GB"/>
        </a:p>
      </dgm:t>
    </dgm:pt>
    <dgm:pt modelId="{22064812-4F3A-43CB-9490-8007F677F9E0}" type="sibTrans" cxnId="{50C2D47D-749B-4CC4-B084-6650FB6AC99C}">
      <dgm:prSet/>
      <dgm:spPr/>
      <dgm:t>
        <a:bodyPr/>
        <a:lstStyle/>
        <a:p>
          <a:endParaRPr lang="en-GB"/>
        </a:p>
      </dgm:t>
    </dgm:pt>
    <dgm:pt modelId="{C938016B-88A2-40B4-8EBE-3A9A2EA6079D}" type="pres">
      <dgm:prSet presAssocID="{B238B5E8-7129-46D7-8F3C-DBB434A4D31C}" presName="linear" presStyleCnt="0">
        <dgm:presLayoutVars>
          <dgm:animLvl val="lvl"/>
          <dgm:resizeHandles val="exact"/>
        </dgm:presLayoutVars>
      </dgm:prSet>
      <dgm:spPr/>
    </dgm:pt>
    <dgm:pt modelId="{428A8AAC-769B-4AC4-B8FE-0BB0DE96E5DC}" type="pres">
      <dgm:prSet presAssocID="{F87EA26E-0579-47CA-8D03-2E4C6371167F}" presName="parentText" presStyleLbl="node1" presStyleIdx="0" presStyleCnt="4" custLinFactY="-14860" custLinFactNeighborX="561" custLinFactNeighborY="-100000">
        <dgm:presLayoutVars>
          <dgm:chMax val="0"/>
          <dgm:bulletEnabled val="1"/>
        </dgm:presLayoutVars>
      </dgm:prSet>
      <dgm:spPr/>
    </dgm:pt>
    <dgm:pt modelId="{0344CA45-24DD-4686-A634-121397AD8FA8}" type="pres">
      <dgm:prSet presAssocID="{4D662062-3769-4FFE-9E1F-0842A9FDF3E1}" presName="spacer" presStyleCnt="0"/>
      <dgm:spPr/>
    </dgm:pt>
    <dgm:pt modelId="{40C8AF57-6CD3-4C48-921E-A0E656A831C9}" type="pres">
      <dgm:prSet presAssocID="{96BFCCF5-65C4-4E26-B005-EB1AAC118879}" presName="parentText" presStyleLbl="node1" presStyleIdx="1" presStyleCnt="4">
        <dgm:presLayoutVars>
          <dgm:chMax val="0"/>
          <dgm:bulletEnabled val="1"/>
        </dgm:presLayoutVars>
      </dgm:prSet>
      <dgm:spPr/>
    </dgm:pt>
    <dgm:pt modelId="{4CACE8B9-3F46-499C-A53A-59F5FE25751B}" type="pres">
      <dgm:prSet presAssocID="{09A80741-336A-4890-BAED-C6D1E18EFCAB}" presName="spacer" presStyleCnt="0"/>
      <dgm:spPr/>
    </dgm:pt>
    <dgm:pt modelId="{2861C763-F184-4C57-8BE8-F6DD3A513A17}" type="pres">
      <dgm:prSet presAssocID="{816780D4-F967-4EFB-A3EC-990797C9D44E}" presName="parentText" presStyleLbl="node1" presStyleIdx="2" presStyleCnt="4">
        <dgm:presLayoutVars>
          <dgm:chMax val="0"/>
          <dgm:bulletEnabled val="1"/>
        </dgm:presLayoutVars>
      </dgm:prSet>
      <dgm:spPr/>
    </dgm:pt>
    <dgm:pt modelId="{17C22F4E-AE10-4B25-A588-D844FCA0A5AF}" type="pres">
      <dgm:prSet presAssocID="{816780D4-F967-4EFB-A3EC-990797C9D44E}" presName="childText" presStyleLbl="revTx" presStyleIdx="0" presStyleCnt="1">
        <dgm:presLayoutVars>
          <dgm:bulletEnabled val="1"/>
        </dgm:presLayoutVars>
      </dgm:prSet>
      <dgm:spPr/>
    </dgm:pt>
    <dgm:pt modelId="{6B5FA07E-8B86-414C-9C3D-B7DDC2BCF568}" type="pres">
      <dgm:prSet presAssocID="{FECF2411-090C-4D1C-8553-0C8CABE01877}" presName="parentText" presStyleLbl="node1" presStyleIdx="3" presStyleCnt="4" custLinFactY="-1585" custLinFactNeighborX="561" custLinFactNeighborY="-100000">
        <dgm:presLayoutVars>
          <dgm:chMax val="0"/>
          <dgm:bulletEnabled val="1"/>
        </dgm:presLayoutVars>
      </dgm:prSet>
      <dgm:spPr/>
    </dgm:pt>
  </dgm:ptLst>
  <dgm:cxnLst>
    <dgm:cxn modelId="{101EB71C-D1C3-473F-B3FE-1ACB054C0B64}" type="presOf" srcId="{B238B5E8-7129-46D7-8F3C-DBB434A4D31C}" destId="{C938016B-88A2-40B4-8EBE-3A9A2EA6079D}" srcOrd="0" destOrd="0" presId="urn:microsoft.com/office/officeart/2005/8/layout/vList2"/>
    <dgm:cxn modelId="{51C0F624-0329-4BDA-8B2C-DD50F46FC7AF}" srcId="{B238B5E8-7129-46D7-8F3C-DBB434A4D31C}" destId="{96BFCCF5-65C4-4E26-B005-EB1AAC118879}" srcOrd="1" destOrd="0" parTransId="{7DDB5C19-C599-4FCD-881B-4AA82C5F8621}" sibTransId="{09A80741-336A-4890-BAED-C6D1E18EFCAB}"/>
    <dgm:cxn modelId="{A2E81D3A-ADFC-402F-8977-71E985B1218D}" type="presOf" srcId="{816780D4-F967-4EFB-A3EC-990797C9D44E}" destId="{2861C763-F184-4C57-8BE8-F6DD3A513A17}" srcOrd="0" destOrd="0" presId="urn:microsoft.com/office/officeart/2005/8/layout/vList2"/>
    <dgm:cxn modelId="{C5BFE648-6657-4414-9D7E-181BBEDEECA8}" type="presOf" srcId="{F87EA26E-0579-47CA-8D03-2E4C6371167F}" destId="{428A8AAC-769B-4AC4-B8FE-0BB0DE96E5DC}" srcOrd="0" destOrd="0" presId="urn:microsoft.com/office/officeart/2005/8/layout/vList2"/>
    <dgm:cxn modelId="{37768558-87A7-484F-95F4-25A559BBF1F2}" srcId="{B238B5E8-7129-46D7-8F3C-DBB434A4D31C}" destId="{816780D4-F967-4EFB-A3EC-990797C9D44E}" srcOrd="2" destOrd="0" parTransId="{C02BBFB2-87EA-49B9-9B6F-7BE1145B8289}" sibTransId="{D69107C4-E2D2-4383-999B-D40846DFF5B0}"/>
    <dgm:cxn modelId="{50C2D47D-749B-4CC4-B084-6650FB6AC99C}" srcId="{B238B5E8-7129-46D7-8F3C-DBB434A4D31C}" destId="{FECF2411-090C-4D1C-8553-0C8CABE01877}" srcOrd="3" destOrd="0" parTransId="{48080C6A-B081-4DC3-A96F-0BF969970DC1}" sibTransId="{22064812-4F3A-43CB-9490-8007F677F9E0}"/>
    <dgm:cxn modelId="{0BD2539E-C35B-4533-AC21-4C14801DD7FD}" type="presOf" srcId="{C45728C8-FFE8-4D4E-BD6B-1CEC9ABDCD56}" destId="{17C22F4E-AE10-4B25-A588-D844FCA0A5AF}" srcOrd="0" destOrd="0" presId="urn:microsoft.com/office/officeart/2005/8/layout/vList2"/>
    <dgm:cxn modelId="{5E0D4CA1-88C5-4714-88C8-33E8EA41B2CC}" type="presOf" srcId="{96BFCCF5-65C4-4E26-B005-EB1AAC118879}" destId="{40C8AF57-6CD3-4C48-921E-A0E656A831C9}" srcOrd="0" destOrd="0" presId="urn:microsoft.com/office/officeart/2005/8/layout/vList2"/>
    <dgm:cxn modelId="{D47BDBAA-02D7-4846-9155-6589C0DDAEE7}" srcId="{B238B5E8-7129-46D7-8F3C-DBB434A4D31C}" destId="{F87EA26E-0579-47CA-8D03-2E4C6371167F}" srcOrd="0" destOrd="0" parTransId="{947B2283-8304-4A8E-B35A-1509D7BA5382}" sibTransId="{4D662062-3769-4FFE-9E1F-0842A9FDF3E1}"/>
    <dgm:cxn modelId="{93F068CB-D587-4915-91B5-90D376F62C2C}" srcId="{816780D4-F967-4EFB-A3EC-990797C9D44E}" destId="{C45728C8-FFE8-4D4E-BD6B-1CEC9ABDCD56}" srcOrd="0" destOrd="0" parTransId="{15EC7DD9-BA0F-4018-85D6-7BBC6B398A97}" sibTransId="{F13041C5-6377-4F41-9F45-76E9DD82E09E}"/>
    <dgm:cxn modelId="{15B257FE-CBF5-4869-94DE-4F134EADCD94}" type="presOf" srcId="{FECF2411-090C-4D1C-8553-0C8CABE01877}" destId="{6B5FA07E-8B86-414C-9C3D-B7DDC2BCF568}" srcOrd="0" destOrd="0" presId="urn:microsoft.com/office/officeart/2005/8/layout/vList2"/>
    <dgm:cxn modelId="{BDA052C9-0D0D-454C-AD18-B3F7011A0C5A}" type="presParOf" srcId="{C938016B-88A2-40B4-8EBE-3A9A2EA6079D}" destId="{428A8AAC-769B-4AC4-B8FE-0BB0DE96E5DC}" srcOrd="0" destOrd="0" presId="urn:microsoft.com/office/officeart/2005/8/layout/vList2"/>
    <dgm:cxn modelId="{7062DA9E-8A64-4460-87DC-527DA02A6265}" type="presParOf" srcId="{C938016B-88A2-40B4-8EBE-3A9A2EA6079D}" destId="{0344CA45-24DD-4686-A634-121397AD8FA8}" srcOrd="1" destOrd="0" presId="urn:microsoft.com/office/officeart/2005/8/layout/vList2"/>
    <dgm:cxn modelId="{0F0154D0-86A4-4870-9F1D-C87E28924C46}" type="presParOf" srcId="{C938016B-88A2-40B4-8EBE-3A9A2EA6079D}" destId="{40C8AF57-6CD3-4C48-921E-A0E656A831C9}" srcOrd="2" destOrd="0" presId="urn:microsoft.com/office/officeart/2005/8/layout/vList2"/>
    <dgm:cxn modelId="{BEBFA61A-D3E1-4731-9DBD-B9CE43C244D0}" type="presParOf" srcId="{C938016B-88A2-40B4-8EBE-3A9A2EA6079D}" destId="{4CACE8B9-3F46-499C-A53A-59F5FE25751B}" srcOrd="3" destOrd="0" presId="urn:microsoft.com/office/officeart/2005/8/layout/vList2"/>
    <dgm:cxn modelId="{CBE3F355-B818-4EC8-A4CC-760E4BB92B3C}" type="presParOf" srcId="{C938016B-88A2-40B4-8EBE-3A9A2EA6079D}" destId="{2861C763-F184-4C57-8BE8-F6DD3A513A17}" srcOrd="4" destOrd="0" presId="urn:microsoft.com/office/officeart/2005/8/layout/vList2"/>
    <dgm:cxn modelId="{B38BE32B-6493-4C52-88ED-A61CE808543A}" type="presParOf" srcId="{C938016B-88A2-40B4-8EBE-3A9A2EA6079D}" destId="{17C22F4E-AE10-4B25-A588-D844FCA0A5AF}" srcOrd="5" destOrd="0" presId="urn:microsoft.com/office/officeart/2005/8/layout/vList2"/>
    <dgm:cxn modelId="{82A28419-E2E8-48F2-AA68-74759380B022}" type="presParOf" srcId="{C938016B-88A2-40B4-8EBE-3A9A2EA6079D}" destId="{6B5FA07E-8B86-414C-9C3D-B7DDC2BCF56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0FD2E6-B5DB-4CF7-8E9C-3344F6FC09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0A0636-32D2-4816-9CD7-7313A6534D31}">
      <dgm:prSet/>
      <dgm:spPr/>
      <dgm:t>
        <a:bodyPr/>
        <a:lstStyle/>
        <a:p>
          <a:pPr>
            <a:lnSpc>
              <a:spcPct val="100000"/>
            </a:lnSpc>
          </a:pPr>
          <a:r>
            <a:rPr lang="en-GB"/>
            <a:t>All claims must be supported by receipts.</a:t>
          </a:r>
          <a:endParaRPr lang="en-US"/>
        </a:p>
      </dgm:t>
    </dgm:pt>
    <dgm:pt modelId="{9E815CF0-AC98-4858-9DE3-D600AB5EE425}" type="parTrans" cxnId="{4E30E2F4-FF33-45F9-8F4E-8B72219A798C}">
      <dgm:prSet/>
      <dgm:spPr/>
      <dgm:t>
        <a:bodyPr/>
        <a:lstStyle/>
        <a:p>
          <a:endParaRPr lang="en-US" sz="2000"/>
        </a:p>
      </dgm:t>
    </dgm:pt>
    <dgm:pt modelId="{810F526F-9CB3-4768-A90D-C19A88F5BB51}" type="sibTrans" cxnId="{4E30E2F4-FF33-45F9-8F4E-8B72219A798C}">
      <dgm:prSet/>
      <dgm:spPr/>
      <dgm:t>
        <a:bodyPr/>
        <a:lstStyle/>
        <a:p>
          <a:endParaRPr lang="en-US"/>
        </a:p>
      </dgm:t>
    </dgm:pt>
    <dgm:pt modelId="{7351E860-700C-4ABD-96E4-CD01262D4CBB}">
      <dgm:prSet/>
      <dgm:spPr/>
      <dgm:t>
        <a:bodyPr/>
        <a:lstStyle/>
        <a:p>
          <a:pPr>
            <a:lnSpc>
              <a:spcPct val="100000"/>
            </a:lnSpc>
          </a:pPr>
          <a:r>
            <a:rPr lang="en-GB"/>
            <a:t>It is particularly helpful if the scanned copies of your receipts are structured in such a way as to help us identify each receipt against each claim.</a:t>
          </a:r>
          <a:endParaRPr lang="en-US"/>
        </a:p>
      </dgm:t>
    </dgm:pt>
    <dgm:pt modelId="{1EA54204-7E28-476D-9048-017280DD84EC}" type="parTrans" cxnId="{699CB6EB-3659-4CD5-91BE-3A8998D543C0}">
      <dgm:prSet/>
      <dgm:spPr/>
      <dgm:t>
        <a:bodyPr/>
        <a:lstStyle/>
        <a:p>
          <a:endParaRPr lang="en-US" sz="2000"/>
        </a:p>
      </dgm:t>
    </dgm:pt>
    <dgm:pt modelId="{CBF60883-17DD-4A96-91D6-9AE1B9C621FB}" type="sibTrans" cxnId="{699CB6EB-3659-4CD5-91BE-3A8998D543C0}">
      <dgm:prSet/>
      <dgm:spPr/>
      <dgm:t>
        <a:bodyPr/>
        <a:lstStyle/>
        <a:p>
          <a:endParaRPr lang="en-US"/>
        </a:p>
      </dgm:t>
    </dgm:pt>
    <dgm:pt modelId="{84DE788A-06F2-41BD-9CF3-8496524D4E47}">
      <dgm:prSet/>
      <dgm:spPr/>
      <dgm:t>
        <a:bodyPr/>
        <a:lstStyle/>
        <a:p>
          <a:pPr>
            <a:lnSpc>
              <a:spcPct val="100000"/>
            </a:lnSpc>
          </a:pPr>
          <a:r>
            <a:rPr lang="en-GB"/>
            <a:t>Please do not use highlighter pens on your receipts (they don’t scan well and obscure the very thing you are highlighting).</a:t>
          </a:r>
          <a:endParaRPr lang="en-US"/>
        </a:p>
      </dgm:t>
    </dgm:pt>
    <dgm:pt modelId="{D81654EF-B687-41B5-842C-B8500BC5B520}" type="parTrans" cxnId="{895B025E-3161-46D9-9964-B6807A70D77D}">
      <dgm:prSet/>
      <dgm:spPr/>
      <dgm:t>
        <a:bodyPr/>
        <a:lstStyle/>
        <a:p>
          <a:endParaRPr lang="en-US" sz="2000"/>
        </a:p>
      </dgm:t>
    </dgm:pt>
    <dgm:pt modelId="{42B3447E-E034-499A-B227-14C97A9A62C2}" type="sibTrans" cxnId="{895B025E-3161-46D9-9964-B6807A70D77D}">
      <dgm:prSet/>
      <dgm:spPr/>
      <dgm:t>
        <a:bodyPr/>
        <a:lstStyle/>
        <a:p>
          <a:endParaRPr lang="en-US"/>
        </a:p>
      </dgm:t>
    </dgm:pt>
    <dgm:pt modelId="{EEFC33E3-2964-4F1D-83AD-038D2BFF3FB6}">
      <dgm:prSet/>
      <dgm:spPr/>
      <dgm:t>
        <a:bodyPr/>
        <a:lstStyle/>
        <a:p>
          <a:pPr>
            <a:lnSpc>
              <a:spcPct val="100000"/>
            </a:lnSpc>
          </a:pPr>
          <a:r>
            <a:rPr lang="en-GB"/>
            <a:t>If you are not sure if a receipt is acceptable – please ask.</a:t>
          </a:r>
          <a:endParaRPr lang="en-US"/>
        </a:p>
      </dgm:t>
    </dgm:pt>
    <dgm:pt modelId="{7B9618E4-75E5-4A38-AEFE-F9C76C9BDEDB}" type="parTrans" cxnId="{86FF8B10-C92F-4344-9DE9-4502316C51E8}">
      <dgm:prSet/>
      <dgm:spPr/>
      <dgm:t>
        <a:bodyPr/>
        <a:lstStyle/>
        <a:p>
          <a:endParaRPr lang="en-US" sz="2000"/>
        </a:p>
      </dgm:t>
    </dgm:pt>
    <dgm:pt modelId="{881B56E1-43C6-4606-A843-B871DF9B24B0}" type="sibTrans" cxnId="{86FF8B10-C92F-4344-9DE9-4502316C51E8}">
      <dgm:prSet/>
      <dgm:spPr/>
      <dgm:t>
        <a:bodyPr/>
        <a:lstStyle/>
        <a:p>
          <a:endParaRPr lang="en-US"/>
        </a:p>
      </dgm:t>
    </dgm:pt>
    <dgm:pt modelId="{F832100D-EBE4-4BC1-BB5A-ECFFA2CC8CFC}" type="pres">
      <dgm:prSet presAssocID="{E50FD2E6-B5DB-4CF7-8E9C-3344F6FC094E}" presName="root" presStyleCnt="0">
        <dgm:presLayoutVars>
          <dgm:dir/>
          <dgm:resizeHandles val="exact"/>
        </dgm:presLayoutVars>
      </dgm:prSet>
      <dgm:spPr/>
    </dgm:pt>
    <dgm:pt modelId="{3C560416-B8B1-45D0-909E-8915D48D9952}" type="pres">
      <dgm:prSet presAssocID="{3B0A0636-32D2-4816-9CD7-7313A6534D31}" presName="compNode" presStyleCnt="0"/>
      <dgm:spPr/>
    </dgm:pt>
    <dgm:pt modelId="{62524DD9-ED50-42FF-B2EA-AC3338D78EE0}" type="pres">
      <dgm:prSet presAssocID="{3B0A0636-32D2-4816-9CD7-7313A6534D31}" presName="bgRect" presStyleLbl="bgShp" presStyleIdx="0" presStyleCnt="4"/>
      <dgm:spPr/>
    </dgm:pt>
    <dgm:pt modelId="{33750D21-2F1B-43C9-943C-6341FCA8C202}" type="pres">
      <dgm:prSet presAssocID="{3B0A0636-32D2-4816-9CD7-7313A6534D31}"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ument"/>
        </a:ext>
      </dgm:extLst>
    </dgm:pt>
    <dgm:pt modelId="{1A991570-4B13-4A03-9D67-90620050084A}" type="pres">
      <dgm:prSet presAssocID="{3B0A0636-32D2-4816-9CD7-7313A6534D31}" presName="spaceRect" presStyleCnt="0"/>
      <dgm:spPr/>
    </dgm:pt>
    <dgm:pt modelId="{B1DA3270-A359-46B5-B952-238D80D7EE5D}" type="pres">
      <dgm:prSet presAssocID="{3B0A0636-32D2-4816-9CD7-7313A6534D31}" presName="parTx" presStyleLbl="revTx" presStyleIdx="0" presStyleCnt="4">
        <dgm:presLayoutVars>
          <dgm:chMax val="0"/>
          <dgm:chPref val="0"/>
        </dgm:presLayoutVars>
      </dgm:prSet>
      <dgm:spPr/>
    </dgm:pt>
    <dgm:pt modelId="{CE9DE103-EB0A-46F4-8818-8A3FDA5E9640}" type="pres">
      <dgm:prSet presAssocID="{810F526F-9CB3-4768-A90D-C19A88F5BB51}" presName="sibTrans" presStyleCnt="0"/>
      <dgm:spPr/>
    </dgm:pt>
    <dgm:pt modelId="{4168BDAF-BB59-4413-9E5C-C96A02866336}" type="pres">
      <dgm:prSet presAssocID="{7351E860-700C-4ABD-96E4-CD01262D4CBB}" presName="compNode" presStyleCnt="0"/>
      <dgm:spPr/>
    </dgm:pt>
    <dgm:pt modelId="{2EFF191B-6AA6-40EE-898E-6EE032A899E7}" type="pres">
      <dgm:prSet presAssocID="{7351E860-700C-4ABD-96E4-CD01262D4CBB}" presName="bgRect" presStyleLbl="bgShp" presStyleIdx="1" presStyleCnt="4"/>
      <dgm:spPr/>
    </dgm:pt>
    <dgm:pt modelId="{BB0A745F-2AC3-41ED-90A4-AC4A50B64C91}" type="pres">
      <dgm:prSet presAssocID="{7351E860-700C-4ABD-96E4-CD01262D4CB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bel"/>
        </a:ext>
      </dgm:extLst>
    </dgm:pt>
    <dgm:pt modelId="{2009C1C1-52D0-444D-A1D8-24ECC7322750}" type="pres">
      <dgm:prSet presAssocID="{7351E860-700C-4ABD-96E4-CD01262D4CBB}" presName="spaceRect" presStyleCnt="0"/>
      <dgm:spPr/>
    </dgm:pt>
    <dgm:pt modelId="{F8C140DC-31C1-4A73-81E7-8317D33B9838}" type="pres">
      <dgm:prSet presAssocID="{7351E860-700C-4ABD-96E4-CD01262D4CBB}" presName="parTx" presStyleLbl="revTx" presStyleIdx="1" presStyleCnt="4">
        <dgm:presLayoutVars>
          <dgm:chMax val="0"/>
          <dgm:chPref val="0"/>
        </dgm:presLayoutVars>
      </dgm:prSet>
      <dgm:spPr/>
    </dgm:pt>
    <dgm:pt modelId="{797A30E2-3E71-4192-8CC4-326AAE8AC932}" type="pres">
      <dgm:prSet presAssocID="{CBF60883-17DD-4A96-91D6-9AE1B9C621FB}" presName="sibTrans" presStyleCnt="0"/>
      <dgm:spPr/>
    </dgm:pt>
    <dgm:pt modelId="{99C3F160-F452-46B7-953F-F7FB00BC6874}" type="pres">
      <dgm:prSet presAssocID="{84DE788A-06F2-41BD-9CF3-8496524D4E47}" presName="compNode" presStyleCnt="0"/>
      <dgm:spPr/>
    </dgm:pt>
    <dgm:pt modelId="{51C4847D-BEA8-4EB8-8D3F-355328036503}" type="pres">
      <dgm:prSet presAssocID="{84DE788A-06F2-41BD-9CF3-8496524D4E47}" presName="bgRect" presStyleLbl="bgShp" presStyleIdx="2" presStyleCnt="4"/>
      <dgm:spPr/>
    </dgm:pt>
    <dgm:pt modelId="{E649FB87-901D-4716-AB92-F997835D8043}" type="pres">
      <dgm:prSet presAssocID="{84DE788A-06F2-41BD-9CF3-8496524D4E47}"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encil"/>
        </a:ext>
      </dgm:extLst>
    </dgm:pt>
    <dgm:pt modelId="{DDFA65B7-7B43-456B-97BA-19AA33429432}" type="pres">
      <dgm:prSet presAssocID="{84DE788A-06F2-41BD-9CF3-8496524D4E47}" presName="spaceRect" presStyleCnt="0"/>
      <dgm:spPr/>
    </dgm:pt>
    <dgm:pt modelId="{40A3F1D4-94D6-4E84-BA1F-D497ACE1AEF6}" type="pres">
      <dgm:prSet presAssocID="{84DE788A-06F2-41BD-9CF3-8496524D4E47}" presName="parTx" presStyleLbl="revTx" presStyleIdx="2" presStyleCnt="4">
        <dgm:presLayoutVars>
          <dgm:chMax val="0"/>
          <dgm:chPref val="0"/>
        </dgm:presLayoutVars>
      </dgm:prSet>
      <dgm:spPr/>
    </dgm:pt>
    <dgm:pt modelId="{F6997177-DEAC-4952-B1B5-06F20E821F0E}" type="pres">
      <dgm:prSet presAssocID="{42B3447E-E034-499A-B227-14C97A9A62C2}" presName="sibTrans" presStyleCnt="0"/>
      <dgm:spPr/>
    </dgm:pt>
    <dgm:pt modelId="{6D7C0B75-9EB2-49DF-B8B1-81C5F07383AA}" type="pres">
      <dgm:prSet presAssocID="{EEFC33E3-2964-4F1D-83AD-038D2BFF3FB6}" presName="compNode" presStyleCnt="0"/>
      <dgm:spPr/>
    </dgm:pt>
    <dgm:pt modelId="{4A9A568A-81EE-4636-BD3D-6C7C5534B0A1}" type="pres">
      <dgm:prSet presAssocID="{EEFC33E3-2964-4F1D-83AD-038D2BFF3FB6}" presName="bgRect" presStyleLbl="bgShp" presStyleIdx="3" presStyleCnt="4"/>
      <dgm:spPr/>
    </dgm:pt>
    <dgm:pt modelId="{4437D700-43B3-4A46-B7CB-B19B07F714BF}" type="pres">
      <dgm:prSet presAssocID="{EEFC33E3-2964-4F1D-83AD-038D2BFF3FB6}"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31742799-F763-4725-A9C8-DD023B083D76}" type="pres">
      <dgm:prSet presAssocID="{EEFC33E3-2964-4F1D-83AD-038D2BFF3FB6}" presName="spaceRect" presStyleCnt="0"/>
      <dgm:spPr/>
    </dgm:pt>
    <dgm:pt modelId="{43F59524-B977-4B25-9F61-B633B5BED98C}" type="pres">
      <dgm:prSet presAssocID="{EEFC33E3-2964-4F1D-83AD-038D2BFF3FB6}" presName="parTx" presStyleLbl="revTx" presStyleIdx="3" presStyleCnt="4">
        <dgm:presLayoutVars>
          <dgm:chMax val="0"/>
          <dgm:chPref val="0"/>
        </dgm:presLayoutVars>
      </dgm:prSet>
      <dgm:spPr/>
    </dgm:pt>
  </dgm:ptLst>
  <dgm:cxnLst>
    <dgm:cxn modelId="{86FF8B10-C92F-4344-9DE9-4502316C51E8}" srcId="{E50FD2E6-B5DB-4CF7-8E9C-3344F6FC094E}" destId="{EEFC33E3-2964-4F1D-83AD-038D2BFF3FB6}" srcOrd="3" destOrd="0" parTransId="{7B9618E4-75E5-4A38-AEFE-F9C76C9BDEDB}" sibTransId="{881B56E1-43C6-4606-A843-B871DF9B24B0}"/>
    <dgm:cxn modelId="{8A73621D-1E82-4239-A939-B5DE0C6CD9EC}" type="presOf" srcId="{7351E860-700C-4ABD-96E4-CD01262D4CBB}" destId="{F8C140DC-31C1-4A73-81E7-8317D33B9838}" srcOrd="0" destOrd="0" presId="urn:microsoft.com/office/officeart/2018/2/layout/IconVerticalSolidList"/>
    <dgm:cxn modelId="{895B025E-3161-46D9-9964-B6807A70D77D}" srcId="{E50FD2E6-B5DB-4CF7-8E9C-3344F6FC094E}" destId="{84DE788A-06F2-41BD-9CF3-8496524D4E47}" srcOrd="2" destOrd="0" parTransId="{D81654EF-B687-41B5-842C-B8500BC5B520}" sibTransId="{42B3447E-E034-499A-B227-14C97A9A62C2}"/>
    <dgm:cxn modelId="{821B787F-9A93-44FE-9F3C-27601EBFF9B5}" type="presOf" srcId="{84DE788A-06F2-41BD-9CF3-8496524D4E47}" destId="{40A3F1D4-94D6-4E84-BA1F-D497ACE1AEF6}" srcOrd="0" destOrd="0" presId="urn:microsoft.com/office/officeart/2018/2/layout/IconVerticalSolidList"/>
    <dgm:cxn modelId="{2E0D0393-1303-4804-8EC6-9D20B7BB235E}" type="presOf" srcId="{3B0A0636-32D2-4816-9CD7-7313A6534D31}" destId="{B1DA3270-A359-46B5-B952-238D80D7EE5D}" srcOrd="0" destOrd="0" presId="urn:microsoft.com/office/officeart/2018/2/layout/IconVerticalSolidList"/>
    <dgm:cxn modelId="{9B94D4AD-C75D-46A7-B24D-58BDE74FC008}" type="presOf" srcId="{E50FD2E6-B5DB-4CF7-8E9C-3344F6FC094E}" destId="{F832100D-EBE4-4BC1-BB5A-ECFFA2CC8CFC}" srcOrd="0" destOrd="0" presId="urn:microsoft.com/office/officeart/2018/2/layout/IconVerticalSolidList"/>
    <dgm:cxn modelId="{A69E0DE9-9E45-47AA-8327-E495AC4453AF}" type="presOf" srcId="{EEFC33E3-2964-4F1D-83AD-038D2BFF3FB6}" destId="{43F59524-B977-4B25-9F61-B633B5BED98C}" srcOrd="0" destOrd="0" presId="urn:microsoft.com/office/officeart/2018/2/layout/IconVerticalSolidList"/>
    <dgm:cxn modelId="{699CB6EB-3659-4CD5-91BE-3A8998D543C0}" srcId="{E50FD2E6-B5DB-4CF7-8E9C-3344F6FC094E}" destId="{7351E860-700C-4ABD-96E4-CD01262D4CBB}" srcOrd="1" destOrd="0" parTransId="{1EA54204-7E28-476D-9048-017280DD84EC}" sibTransId="{CBF60883-17DD-4A96-91D6-9AE1B9C621FB}"/>
    <dgm:cxn modelId="{4E30E2F4-FF33-45F9-8F4E-8B72219A798C}" srcId="{E50FD2E6-B5DB-4CF7-8E9C-3344F6FC094E}" destId="{3B0A0636-32D2-4816-9CD7-7313A6534D31}" srcOrd="0" destOrd="0" parTransId="{9E815CF0-AC98-4858-9DE3-D600AB5EE425}" sibTransId="{810F526F-9CB3-4768-A90D-C19A88F5BB51}"/>
    <dgm:cxn modelId="{1DC197CB-846B-4DC9-A0F5-7E2634DA733A}" type="presParOf" srcId="{F832100D-EBE4-4BC1-BB5A-ECFFA2CC8CFC}" destId="{3C560416-B8B1-45D0-909E-8915D48D9952}" srcOrd="0" destOrd="0" presId="urn:microsoft.com/office/officeart/2018/2/layout/IconVerticalSolidList"/>
    <dgm:cxn modelId="{FD1CC6DA-05D1-4BD1-9A9B-9DCD307B3200}" type="presParOf" srcId="{3C560416-B8B1-45D0-909E-8915D48D9952}" destId="{62524DD9-ED50-42FF-B2EA-AC3338D78EE0}" srcOrd="0" destOrd="0" presId="urn:microsoft.com/office/officeart/2018/2/layout/IconVerticalSolidList"/>
    <dgm:cxn modelId="{26469DCC-4AF7-4066-A505-5C53F9D1FB1D}" type="presParOf" srcId="{3C560416-B8B1-45D0-909E-8915D48D9952}" destId="{33750D21-2F1B-43C9-943C-6341FCA8C202}" srcOrd="1" destOrd="0" presId="urn:microsoft.com/office/officeart/2018/2/layout/IconVerticalSolidList"/>
    <dgm:cxn modelId="{285FD3DF-1CDE-42FE-A8D9-EF79411C21DA}" type="presParOf" srcId="{3C560416-B8B1-45D0-909E-8915D48D9952}" destId="{1A991570-4B13-4A03-9D67-90620050084A}" srcOrd="2" destOrd="0" presId="urn:microsoft.com/office/officeart/2018/2/layout/IconVerticalSolidList"/>
    <dgm:cxn modelId="{311DE54D-EB00-4E14-8CF8-77D22BCDE684}" type="presParOf" srcId="{3C560416-B8B1-45D0-909E-8915D48D9952}" destId="{B1DA3270-A359-46B5-B952-238D80D7EE5D}" srcOrd="3" destOrd="0" presId="urn:microsoft.com/office/officeart/2018/2/layout/IconVerticalSolidList"/>
    <dgm:cxn modelId="{15D58603-A400-45C2-9BC8-DAEDE585B94E}" type="presParOf" srcId="{F832100D-EBE4-4BC1-BB5A-ECFFA2CC8CFC}" destId="{CE9DE103-EB0A-46F4-8818-8A3FDA5E9640}" srcOrd="1" destOrd="0" presId="urn:microsoft.com/office/officeart/2018/2/layout/IconVerticalSolidList"/>
    <dgm:cxn modelId="{3CB711FC-79DD-4ABB-9D16-218B586B459C}" type="presParOf" srcId="{F832100D-EBE4-4BC1-BB5A-ECFFA2CC8CFC}" destId="{4168BDAF-BB59-4413-9E5C-C96A02866336}" srcOrd="2" destOrd="0" presId="urn:microsoft.com/office/officeart/2018/2/layout/IconVerticalSolidList"/>
    <dgm:cxn modelId="{54A74909-938F-472E-BF54-EBCCF0FD34F3}" type="presParOf" srcId="{4168BDAF-BB59-4413-9E5C-C96A02866336}" destId="{2EFF191B-6AA6-40EE-898E-6EE032A899E7}" srcOrd="0" destOrd="0" presId="urn:microsoft.com/office/officeart/2018/2/layout/IconVerticalSolidList"/>
    <dgm:cxn modelId="{EBD3D700-54A4-43C5-8BBC-56EF8FCA4820}" type="presParOf" srcId="{4168BDAF-BB59-4413-9E5C-C96A02866336}" destId="{BB0A745F-2AC3-41ED-90A4-AC4A50B64C91}" srcOrd="1" destOrd="0" presId="urn:microsoft.com/office/officeart/2018/2/layout/IconVerticalSolidList"/>
    <dgm:cxn modelId="{8973D982-FE23-4B00-AAB2-CCA264436AFC}" type="presParOf" srcId="{4168BDAF-BB59-4413-9E5C-C96A02866336}" destId="{2009C1C1-52D0-444D-A1D8-24ECC7322750}" srcOrd="2" destOrd="0" presId="urn:microsoft.com/office/officeart/2018/2/layout/IconVerticalSolidList"/>
    <dgm:cxn modelId="{B68C7DB7-0AF8-447C-8E9D-CC65D8862087}" type="presParOf" srcId="{4168BDAF-BB59-4413-9E5C-C96A02866336}" destId="{F8C140DC-31C1-4A73-81E7-8317D33B9838}" srcOrd="3" destOrd="0" presId="urn:microsoft.com/office/officeart/2018/2/layout/IconVerticalSolidList"/>
    <dgm:cxn modelId="{7D3182E2-A927-4920-BB87-EA0664D56963}" type="presParOf" srcId="{F832100D-EBE4-4BC1-BB5A-ECFFA2CC8CFC}" destId="{797A30E2-3E71-4192-8CC4-326AAE8AC932}" srcOrd="3" destOrd="0" presId="urn:microsoft.com/office/officeart/2018/2/layout/IconVerticalSolidList"/>
    <dgm:cxn modelId="{9552D253-0E3F-4F99-AD19-63234D00AE4D}" type="presParOf" srcId="{F832100D-EBE4-4BC1-BB5A-ECFFA2CC8CFC}" destId="{99C3F160-F452-46B7-953F-F7FB00BC6874}" srcOrd="4" destOrd="0" presId="urn:microsoft.com/office/officeart/2018/2/layout/IconVerticalSolidList"/>
    <dgm:cxn modelId="{98E795A0-F7A7-4836-B77B-6311C94B2025}" type="presParOf" srcId="{99C3F160-F452-46B7-953F-F7FB00BC6874}" destId="{51C4847D-BEA8-4EB8-8D3F-355328036503}" srcOrd="0" destOrd="0" presId="urn:microsoft.com/office/officeart/2018/2/layout/IconVerticalSolidList"/>
    <dgm:cxn modelId="{0EE17278-B472-43AA-BCA0-85344CD484C5}" type="presParOf" srcId="{99C3F160-F452-46B7-953F-F7FB00BC6874}" destId="{E649FB87-901D-4716-AB92-F997835D8043}" srcOrd="1" destOrd="0" presId="urn:microsoft.com/office/officeart/2018/2/layout/IconVerticalSolidList"/>
    <dgm:cxn modelId="{506162A6-9A09-4240-920D-465F0F1461EF}" type="presParOf" srcId="{99C3F160-F452-46B7-953F-F7FB00BC6874}" destId="{DDFA65B7-7B43-456B-97BA-19AA33429432}" srcOrd="2" destOrd="0" presId="urn:microsoft.com/office/officeart/2018/2/layout/IconVerticalSolidList"/>
    <dgm:cxn modelId="{E12F54BD-8809-43E5-BEA5-7C4C21B235E4}" type="presParOf" srcId="{99C3F160-F452-46B7-953F-F7FB00BC6874}" destId="{40A3F1D4-94D6-4E84-BA1F-D497ACE1AEF6}" srcOrd="3" destOrd="0" presId="urn:microsoft.com/office/officeart/2018/2/layout/IconVerticalSolidList"/>
    <dgm:cxn modelId="{E4849A0E-E67F-4C16-947C-5466DE7B7C38}" type="presParOf" srcId="{F832100D-EBE4-4BC1-BB5A-ECFFA2CC8CFC}" destId="{F6997177-DEAC-4952-B1B5-06F20E821F0E}" srcOrd="5" destOrd="0" presId="urn:microsoft.com/office/officeart/2018/2/layout/IconVerticalSolidList"/>
    <dgm:cxn modelId="{E3D964F0-7BDC-449D-9574-554368AF8F13}" type="presParOf" srcId="{F832100D-EBE4-4BC1-BB5A-ECFFA2CC8CFC}" destId="{6D7C0B75-9EB2-49DF-B8B1-81C5F07383AA}" srcOrd="6" destOrd="0" presId="urn:microsoft.com/office/officeart/2018/2/layout/IconVerticalSolidList"/>
    <dgm:cxn modelId="{4F9A46CB-E8CC-4B3C-A2AC-E27B339FB453}" type="presParOf" srcId="{6D7C0B75-9EB2-49DF-B8B1-81C5F07383AA}" destId="{4A9A568A-81EE-4636-BD3D-6C7C5534B0A1}" srcOrd="0" destOrd="0" presId="urn:microsoft.com/office/officeart/2018/2/layout/IconVerticalSolidList"/>
    <dgm:cxn modelId="{69A30895-8568-4FAC-BC27-7EBD95BB05BE}" type="presParOf" srcId="{6D7C0B75-9EB2-49DF-B8B1-81C5F07383AA}" destId="{4437D700-43B3-4A46-B7CB-B19B07F714BF}" srcOrd="1" destOrd="0" presId="urn:microsoft.com/office/officeart/2018/2/layout/IconVerticalSolidList"/>
    <dgm:cxn modelId="{E28AE52D-9201-4766-BE61-FDDD7BEA6226}" type="presParOf" srcId="{6D7C0B75-9EB2-49DF-B8B1-81C5F07383AA}" destId="{31742799-F763-4725-A9C8-DD023B083D76}" srcOrd="2" destOrd="0" presId="urn:microsoft.com/office/officeart/2018/2/layout/IconVerticalSolidList"/>
    <dgm:cxn modelId="{91C93052-7F6C-4E47-B231-211B3E9D9F5A}" type="presParOf" srcId="{6D7C0B75-9EB2-49DF-B8B1-81C5F07383AA}" destId="{43F59524-B977-4B25-9F61-B633B5BED9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CF4CCC-A48E-43EF-8EF0-C7AF1F9659F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1909D36-7704-4623-8994-9F3976C2D523}">
      <dgm:prSet/>
      <dgm:spPr/>
      <dgm:t>
        <a:bodyPr/>
        <a:lstStyle/>
        <a:p>
          <a:pPr>
            <a:lnSpc>
              <a:spcPct val="100000"/>
            </a:lnSpc>
          </a:pPr>
          <a:r>
            <a:rPr lang="en-GB"/>
            <a:t>In order to comply with payroll deadlines and get your expenses to you as quickly and as efficiently as possible it is helpful to follow a few simple guidelines:</a:t>
          </a:r>
          <a:endParaRPr lang="en-US"/>
        </a:p>
      </dgm:t>
    </dgm:pt>
    <dgm:pt modelId="{FD02CFAB-0626-410B-ADFA-59497C4EA589}" type="parTrans" cxnId="{8F7AA83E-1596-43CE-B68B-347E2D520F92}">
      <dgm:prSet/>
      <dgm:spPr/>
      <dgm:t>
        <a:bodyPr/>
        <a:lstStyle/>
        <a:p>
          <a:endParaRPr lang="en-US" sz="2800"/>
        </a:p>
      </dgm:t>
    </dgm:pt>
    <dgm:pt modelId="{8F27793F-6947-4427-AF38-89710DDB7831}" type="sibTrans" cxnId="{8F7AA83E-1596-43CE-B68B-347E2D520F92}">
      <dgm:prSet/>
      <dgm:spPr/>
      <dgm:t>
        <a:bodyPr/>
        <a:lstStyle/>
        <a:p>
          <a:endParaRPr lang="en-US"/>
        </a:p>
      </dgm:t>
    </dgm:pt>
    <dgm:pt modelId="{31CAECC1-EE17-41AF-92DB-CDB7D244CD30}">
      <dgm:prSet/>
      <dgm:spPr/>
      <dgm:t>
        <a:bodyPr/>
        <a:lstStyle/>
        <a:p>
          <a:pPr>
            <a:lnSpc>
              <a:spcPct val="100000"/>
            </a:lnSpc>
          </a:pPr>
          <a:r>
            <a:rPr lang="en-GB"/>
            <a:t>Make your expenses claims once a month - or in groups of months </a:t>
          </a:r>
          <a:r>
            <a:rPr lang="en-GB" err="1"/>
            <a:t>eg</a:t>
          </a:r>
          <a:r>
            <a:rPr lang="en-GB"/>
            <a:t> June/July.</a:t>
          </a:r>
          <a:endParaRPr lang="en-US"/>
        </a:p>
      </dgm:t>
    </dgm:pt>
    <dgm:pt modelId="{B9109F86-5263-44C4-A7C9-32723DFF3D33}" type="parTrans" cxnId="{8FA203BB-E256-4187-80FB-AB02BE9598C0}">
      <dgm:prSet/>
      <dgm:spPr/>
      <dgm:t>
        <a:bodyPr/>
        <a:lstStyle/>
        <a:p>
          <a:endParaRPr lang="en-US" sz="2800"/>
        </a:p>
      </dgm:t>
    </dgm:pt>
    <dgm:pt modelId="{5A4EE711-2104-4FF9-8300-DF66D89E01C6}" type="sibTrans" cxnId="{8FA203BB-E256-4187-80FB-AB02BE9598C0}">
      <dgm:prSet/>
      <dgm:spPr/>
      <dgm:t>
        <a:bodyPr/>
        <a:lstStyle/>
        <a:p>
          <a:endParaRPr lang="en-US"/>
        </a:p>
      </dgm:t>
    </dgm:pt>
    <dgm:pt modelId="{EF09BAC2-0EFA-4BFD-8034-04D18677D094}">
      <dgm:prSet/>
      <dgm:spPr/>
      <dgm:t>
        <a:bodyPr/>
        <a:lstStyle/>
        <a:p>
          <a:pPr>
            <a:lnSpc>
              <a:spcPct val="100000"/>
            </a:lnSpc>
          </a:pPr>
          <a:r>
            <a:rPr lang="en-GB"/>
            <a:t>It is best to submit your claims by the end of each month (for the month just ended) to give us time to process them.</a:t>
          </a:r>
          <a:endParaRPr lang="en-US"/>
        </a:p>
      </dgm:t>
    </dgm:pt>
    <dgm:pt modelId="{81BC5BA2-0A4D-4F6A-82BC-907BE1C00683}" type="parTrans" cxnId="{19EC59D1-722E-482A-8024-A8C762808635}">
      <dgm:prSet/>
      <dgm:spPr/>
      <dgm:t>
        <a:bodyPr/>
        <a:lstStyle/>
        <a:p>
          <a:endParaRPr lang="en-US" sz="2800"/>
        </a:p>
      </dgm:t>
    </dgm:pt>
    <dgm:pt modelId="{F3DD2716-F6E5-4C3D-ACFF-BE9F5A007EC6}" type="sibTrans" cxnId="{19EC59D1-722E-482A-8024-A8C762808635}">
      <dgm:prSet/>
      <dgm:spPr/>
      <dgm:t>
        <a:bodyPr/>
        <a:lstStyle/>
        <a:p>
          <a:endParaRPr lang="en-US"/>
        </a:p>
      </dgm:t>
    </dgm:pt>
    <dgm:pt modelId="{B9CB6B7C-8DC9-4BA1-8150-A27976020171}">
      <dgm:prSet/>
      <dgm:spPr/>
      <dgm:t>
        <a:bodyPr/>
        <a:lstStyle/>
        <a:p>
          <a:pPr>
            <a:lnSpc>
              <a:spcPct val="100000"/>
            </a:lnSpc>
          </a:pPr>
          <a:r>
            <a:rPr lang="en-GB"/>
            <a:t>Don’t fall behind with your claims; the Scheme requires that all claims are made within four months... but more timely and regular claims are much better.</a:t>
          </a:r>
          <a:endParaRPr lang="en-US"/>
        </a:p>
      </dgm:t>
    </dgm:pt>
    <dgm:pt modelId="{2AB1C35A-68CA-4D9A-968B-C004C110E4E2}" type="parTrans" cxnId="{C785F575-D465-4274-AF18-47E170484D4D}">
      <dgm:prSet/>
      <dgm:spPr/>
      <dgm:t>
        <a:bodyPr/>
        <a:lstStyle/>
        <a:p>
          <a:endParaRPr lang="en-US" sz="2800"/>
        </a:p>
      </dgm:t>
    </dgm:pt>
    <dgm:pt modelId="{7ADEFDC4-6179-4815-8386-A5085B413FDC}" type="sibTrans" cxnId="{C785F575-D465-4274-AF18-47E170484D4D}">
      <dgm:prSet/>
      <dgm:spPr/>
      <dgm:t>
        <a:bodyPr/>
        <a:lstStyle/>
        <a:p>
          <a:endParaRPr lang="en-US"/>
        </a:p>
      </dgm:t>
    </dgm:pt>
    <dgm:pt modelId="{6F81D483-16E5-454C-9B69-2F1DE5447879}" type="pres">
      <dgm:prSet presAssocID="{32CF4CCC-A48E-43EF-8EF0-C7AF1F9659FC}" presName="root" presStyleCnt="0">
        <dgm:presLayoutVars>
          <dgm:dir/>
          <dgm:resizeHandles val="exact"/>
        </dgm:presLayoutVars>
      </dgm:prSet>
      <dgm:spPr/>
    </dgm:pt>
    <dgm:pt modelId="{BDB119F5-D421-4E54-B2A3-89EFD75E6F13}" type="pres">
      <dgm:prSet presAssocID="{21909D36-7704-4623-8994-9F3976C2D523}" presName="compNode" presStyleCnt="0"/>
      <dgm:spPr/>
    </dgm:pt>
    <dgm:pt modelId="{901E667B-DDA6-440A-A2B2-3823B374875B}" type="pres">
      <dgm:prSet presAssocID="{21909D36-7704-4623-8994-9F3976C2D523}" presName="bgRect" presStyleLbl="bgShp" presStyleIdx="0" presStyleCnt="4"/>
      <dgm:spPr/>
    </dgm:pt>
    <dgm:pt modelId="{A3CE918F-AE41-4313-98FA-8CC047AB1B22}" type="pres">
      <dgm:prSet presAssocID="{21909D36-7704-4623-8994-9F3976C2D523}"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Hourglass"/>
        </a:ext>
      </dgm:extLst>
    </dgm:pt>
    <dgm:pt modelId="{50BB58BF-CA47-4DC0-A5D8-CB138AC5DF65}" type="pres">
      <dgm:prSet presAssocID="{21909D36-7704-4623-8994-9F3976C2D523}" presName="spaceRect" presStyleCnt="0"/>
      <dgm:spPr/>
    </dgm:pt>
    <dgm:pt modelId="{5BC3C277-C18F-4360-8C55-C1D072AE5427}" type="pres">
      <dgm:prSet presAssocID="{21909D36-7704-4623-8994-9F3976C2D523}" presName="parTx" presStyleLbl="revTx" presStyleIdx="0" presStyleCnt="4">
        <dgm:presLayoutVars>
          <dgm:chMax val="0"/>
          <dgm:chPref val="0"/>
        </dgm:presLayoutVars>
      </dgm:prSet>
      <dgm:spPr/>
    </dgm:pt>
    <dgm:pt modelId="{99C7D530-BBF8-42C3-9E32-FA0F250362E1}" type="pres">
      <dgm:prSet presAssocID="{8F27793F-6947-4427-AF38-89710DDB7831}" presName="sibTrans" presStyleCnt="0"/>
      <dgm:spPr/>
    </dgm:pt>
    <dgm:pt modelId="{08C7E0B5-F18C-4479-800F-D3868A14AE9C}" type="pres">
      <dgm:prSet presAssocID="{31CAECC1-EE17-41AF-92DB-CDB7D244CD30}" presName="compNode" presStyleCnt="0"/>
      <dgm:spPr/>
    </dgm:pt>
    <dgm:pt modelId="{A1D7B0A6-10D1-4B2D-96E3-8B27A2172509}" type="pres">
      <dgm:prSet presAssocID="{31CAECC1-EE17-41AF-92DB-CDB7D244CD30}" presName="bgRect" presStyleLbl="bgShp" presStyleIdx="1" presStyleCnt="4"/>
      <dgm:spPr/>
    </dgm:pt>
    <dgm:pt modelId="{4E427C43-5278-40A1-B93A-0358C65F0200}" type="pres">
      <dgm:prSet presAssocID="{31CAECC1-EE17-41AF-92DB-CDB7D244CD30}"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1DD393AB-1FB3-4528-802B-C125ACFBCB99}" type="pres">
      <dgm:prSet presAssocID="{31CAECC1-EE17-41AF-92DB-CDB7D244CD30}" presName="spaceRect" presStyleCnt="0"/>
      <dgm:spPr/>
    </dgm:pt>
    <dgm:pt modelId="{282E3A8A-9197-4131-BDAD-04E930C260DE}" type="pres">
      <dgm:prSet presAssocID="{31CAECC1-EE17-41AF-92DB-CDB7D244CD30}" presName="parTx" presStyleLbl="revTx" presStyleIdx="1" presStyleCnt="4">
        <dgm:presLayoutVars>
          <dgm:chMax val="0"/>
          <dgm:chPref val="0"/>
        </dgm:presLayoutVars>
      </dgm:prSet>
      <dgm:spPr/>
    </dgm:pt>
    <dgm:pt modelId="{D5C194B1-4CE3-46DF-9F65-AE92B9433FCE}" type="pres">
      <dgm:prSet presAssocID="{5A4EE711-2104-4FF9-8300-DF66D89E01C6}" presName="sibTrans" presStyleCnt="0"/>
      <dgm:spPr/>
    </dgm:pt>
    <dgm:pt modelId="{D5BE1AB5-7DB7-4524-B7E8-E91D1548698A}" type="pres">
      <dgm:prSet presAssocID="{EF09BAC2-0EFA-4BFD-8034-04D18677D094}" presName="compNode" presStyleCnt="0"/>
      <dgm:spPr/>
    </dgm:pt>
    <dgm:pt modelId="{283BD2D2-85C2-4DC3-A5D3-342A3425DF5B}" type="pres">
      <dgm:prSet presAssocID="{EF09BAC2-0EFA-4BFD-8034-04D18677D094}" presName="bgRect" presStyleLbl="bgShp" presStyleIdx="2" presStyleCnt="4"/>
      <dgm:spPr/>
    </dgm:pt>
    <dgm:pt modelId="{64F12353-091D-4B22-989E-4ECEAABC0F6F}" type="pres">
      <dgm:prSet presAssocID="{EF09BAC2-0EFA-4BFD-8034-04D18677D094}"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opwatch"/>
        </a:ext>
      </dgm:extLst>
    </dgm:pt>
    <dgm:pt modelId="{23EEA0AC-00DE-414C-833D-5AD58A9829E2}" type="pres">
      <dgm:prSet presAssocID="{EF09BAC2-0EFA-4BFD-8034-04D18677D094}" presName="spaceRect" presStyleCnt="0"/>
      <dgm:spPr/>
    </dgm:pt>
    <dgm:pt modelId="{211C5461-7A4B-439B-B2F3-7B96AF90A984}" type="pres">
      <dgm:prSet presAssocID="{EF09BAC2-0EFA-4BFD-8034-04D18677D094}" presName="parTx" presStyleLbl="revTx" presStyleIdx="2" presStyleCnt="4">
        <dgm:presLayoutVars>
          <dgm:chMax val="0"/>
          <dgm:chPref val="0"/>
        </dgm:presLayoutVars>
      </dgm:prSet>
      <dgm:spPr/>
    </dgm:pt>
    <dgm:pt modelId="{E2ADF143-493F-480C-ABA2-1AA0492EBD4F}" type="pres">
      <dgm:prSet presAssocID="{F3DD2716-F6E5-4C3D-ACFF-BE9F5A007EC6}" presName="sibTrans" presStyleCnt="0"/>
      <dgm:spPr/>
    </dgm:pt>
    <dgm:pt modelId="{4F387B42-E2B3-4E63-831A-1238E89E0621}" type="pres">
      <dgm:prSet presAssocID="{B9CB6B7C-8DC9-4BA1-8150-A27976020171}" presName="compNode" presStyleCnt="0"/>
      <dgm:spPr/>
    </dgm:pt>
    <dgm:pt modelId="{A79C6EF4-0668-4A0E-906B-4BEE53639F68}" type="pres">
      <dgm:prSet presAssocID="{B9CB6B7C-8DC9-4BA1-8150-A27976020171}" presName="bgRect" presStyleLbl="bgShp" presStyleIdx="3" presStyleCnt="4"/>
      <dgm:spPr/>
    </dgm:pt>
    <dgm:pt modelId="{2EEC3E71-3402-428E-BB25-BE8EE164D047}" type="pres">
      <dgm:prSet presAssocID="{B9CB6B7C-8DC9-4BA1-8150-A2797602017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112A80F6-A0D7-460A-B21B-20A93462C899}" type="pres">
      <dgm:prSet presAssocID="{B9CB6B7C-8DC9-4BA1-8150-A27976020171}" presName="spaceRect" presStyleCnt="0"/>
      <dgm:spPr/>
    </dgm:pt>
    <dgm:pt modelId="{D0ACA688-301E-433B-9090-63AC81C739CB}" type="pres">
      <dgm:prSet presAssocID="{B9CB6B7C-8DC9-4BA1-8150-A27976020171}" presName="parTx" presStyleLbl="revTx" presStyleIdx="3" presStyleCnt="4">
        <dgm:presLayoutVars>
          <dgm:chMax val="0"/>
          <dgm:chPref val="0"/>
        </dgm:presLayoutVars>
      </dgm:prSet>
      <dgm:spPr/>
    </dgm:pt>
  </dgm:ptLst>
  <dgm:cxnLst>
    <dgm:cxn modelId="{AAA34102-5AA9-4AA6-B0B5-D4A6DB4DA260}" type="presOf" srcId="{B9CB6B7C-8DC9-4BA1-8150-A27976020171}" destId="{D0ACA688-301E-433B-9090-63AC81C739CB}" srcOrd="0" destOrd="0" presId="urn:microsoft.com/office/officeart/2018/2/layout/IconVerticalSolidList"/>
    <dgm:cxn modelId="{C2034E02-C481-4DE4-B0B2-AC536A13AF54}" type="presOf" srcId="{21909D36-7704-4623-8994-9F3976C2D523}" destId="{5BC3C277-C18F-4360-8C55-C1D072AE5427}" srcOrd="0" destOrd="0" presId="urn:microsoft.com/office/officeart/2018/2/layout/IconVerticalSolidList"/>
    <dgm:cxn modelId="{D50D0118-A5AA-4401-886D-F1DF49BA0A2F}" type="presOf" srcId="{EF09BAC2-0EFA-4BFD-8034-04D18677D094}" destId="{211C5461-7A4B-439B-B2F3-7B96AF90A984}" srcOrd="0" destOrd="0" presId="urn:microsoft.com/office/officeart/2018/2/layout/IconVerticalSolidList"/>
    <dgm:cxn modelId="{8F7AA83E-1596-43CE-B68B-347E2D520F92}" srcId="{32CF4CCC-A48E-43EF-8EF0-C7AF1F9659FC}" destId="{21909D36-7704-4623-8994-9F3976C2D523}" srcOrd="0" destOrd="0" parTransId="{FD02CFAB-0626-410B-ADFA-59497C4EA589}" sibTransId="{8F27793F-6947-4427-AF38-89710DDB7831}"/>
    <dgm:cxn modelId="{A561925D-3697-4AB7-B94B-16D567CF8CD7}" type="presOf" srcId="{31CAECC1-EE17-41AF-92DB-CDB7D244CD30}" destId="{282E3A8A-9197-4131-BDAD-04E930C260DE}" srcOrd="0" destOrd="0" presId="urn:microsoft.com/office/officeart/2018/2/layout/IconVerticalSolidList"/>
    <dgm:cxn modelId="{C785F575-D465-4274-AF18-47E170484D4D}" srcId="{32CF4CCC-A48E-43EF-8EF0-C7AF1F9659FC}" destId="{B9CB6B7C-8DC9-4BA1-8150-A27976020171}" srcOrd="3" destOrd="0" parTransId="{2AB1C35A-68CA-4D9A-968B-C004C110E4E2}" sibTransId="{7ADEFDC4-6179-4815-8386-A5085B413FDC}"/>
    <dgm:cxn modelId="{E04E8B94-4536-4D4D-913D-ABECE6705A0A}" type="presOf" srcId="{32CF4CCC-A48E-43EF-8EF0-C7AF1F9659FC}" destId="{6F81D483-16E5-454C-9B69-2F1DE5447879}" srcOrd="0" destOrd="0" presId="urn:microsoft.com/office/officeart/2018/2/layout/IconVerticalSolidList"/>
    <dgm:cxn modelId="{8FA203BB-E256-4187-80FB-AB02BE9598C0}" srcId="{32CF4CCC-A48E-43EF-8EF0-C7AF1F9659FC}" destId="{31CAECC1-EE17-41AF-92DB-CDB7D244CD30}" srcOrd="1" destOrd="0" parTransId="{B9109F86-5263-44C4-A7C9-32723DFF3D33}" sibTransId="{5A4EE711-2104-4FF9-8300-DF66D89E01C6}"/>
    <dgm:cxn modelId="{19EC59D1-722E-482A-8024-A8C762808635}" srcId="{32CF4CCC-A48E-43EF-8EF0-C7AF1F9659FC}" destId="{EF09BAC2-0EFA-4BFD-8034-04D18677D094}" srcOrd="2" destOrd="0" parTransId="{81BC5BA2-0A4D-4F6A-82BC-907BE1C00683}" sibTransId="{F3DD2716-F6E5-4C3D-ACFF-BE9F5A007EC6}"/>
    <dgm:cxn modelId="{39FD49F8-59AF-48CA-AE9A-8031AB1E07A6}" type="presParOf" srcId="{6F81D483-16E5-454C-9B69-2F1DE5447879}" destId="{BDB119F5-D421-4E54-B2A3-89EFD75E6F13}" srcOrd="0" destOrd="0" presId="urn:microsoft.com/office/officeart/2018/2/layout/IconVerticalSolidList"/>
    <dgm:cxn modelId="{1622E58F-2793-4040-9429-2AE0ADBFEFBB}" type="presParOf" srcId="{BDB119F5-D421-4E54-B2A3-89EFD75E6F13}" destId="{901E667B-DDA6-440A-A2B2-3823B374875B}" srcOrd="0" destOrd="0" presId="urn:microsoft.com/office/officeart/2018/2/layout/IconVerticalSolidList"/>
    <dgm:cxn modelId="{742029DA-18EB-440E-ACC6-75ACCAAB57F9}" type="presParOf" srcId="{BDB119F5-D421-4E54-B2A3-89EFD75E6F13}" destId="{A3CE918F-AE41-4313-98FA-8CC047AB1B22}" srcOrd="1" destOrd="0" presId="urn:microsoft.com/office/officeart/2018/2/layout/IconVerticalSolidList"/>
    <dgm:cxn modelId="{816E110F-1A72-402E-8405-8F9DF3F1C2CD}" type="presParOf" srcId="{BDB119F5-D421-4E54-B2A3-89EFD75E6F13}" destId="{50BB58BF-CA47-4DC0-A5D8-CB138AC5DF65}" srcOrd="2" destOrd="0" presId="urn:microsoft.com/office/officeart/2018/2/layout/IconVerticalSolidList"/>
    <dgm:cxn modelId="{C7DDFA02-081C-4F7A-BDCB-DCCB4DE93AA3}" type="presParOf" srcId="{BDB119F5-D421-4E54-B2A3-89EFD75E6F13}" destId="{5BC3C277-C18F-4360-8C55-C1D072AE5427}" srcOrd="3" destOrd="0" presId="urn:microsoft.com/office/officeart/2018/2/layout/IconVerticalSolidList"/>
    <dgm:cxn modelId="{7A68233F-A375-4992-8B03-3343D596CFE0}" type="presParOf" srcId="{6F81D483-16E5-454C-9B69-2F1DE5447879}" destId="{99C7D530-BBF8-42C3-9E32-FA0F250362E1}" srcOrd="1" destOrd="0" presId="urn:microsoft.com/office/officeart/2018/2/layout/IconVerticalSolidList"/>
    <dgm:cxn modelId="{8712CE06-0134-453B-B15C-97A29D7D3329}" type="presParOf" srcId="{6F81D483-16E5-454C-9B69-2F1DE5447879}" destId="{08C7E0B5-F18C-4479-800F-D3868A14AE9C}" srcOrd="2" destOrd="0" presId="urn:microsoft.com/office/officeart/2018/2/layout/IconVerticalSolidList"/>
    <dgm:cxn modelId="{28A81A7A-36D5-4B45-B0C3-321A66320206}" type="presParOf" srcId="{08C7E0B5-F18C-4479-800F-D3868A14AE9C}" destId="{A1D7B0A6-10D1-4B2D-96E3-8B27A2172509}" srcOrd="0" destOrd="0" presId="urn:microsoft.com/office/officeart/2018/2/layout/IconVerticalSolidList"/>
    <dgm:cxn modelId="{5456D5C2-546D-4B24-80F9-6029C8F6887C}" type="presParOf" srcId="{08C7E0B5-F18C-4479-800F-D3868A14AE9C}" destId="{4E427C43-5278-40A1-B93A-0358C65F0200}" srcOrd="1" destOrd="0" presId="urn:microsoft.com/office/officeart/2018/2/layout/IconVerticalSolidList"/>
    <dgm:cxn modelId="{7C305E6E-6EFE-466C-ACEF-3021C5F234C2}" type="presParOf" srcId="{08C7E0B5-F18C-4479-800F-D3868A14AE9C}" destId="{1DD393AB-1FB3-4528-802B-C125ACFBCB99}" srcOrd="2" destOrd="0" presId="urn:microsoft.com/office/officeart/2018/2/layout/IconVerticalSolidList"/>
    <dgm:cxn modelId="{CCCEFD77-CB9A-4510-8CE7-BEB08E92D6A9}" type="presParOf" srcId="{08C7E0B5-F18C-4479-800F-D3868A14AE9C}" destId="{282E3A8A-9197-4131-BDAD-04E930C260DE}" srcOrd="3" destOrd="0" presId="urn:microsoft.com/office/officeart/2018/2/layout/IconVerticalSolidList"/>
    <dgm:cxn modelId="{8E7DB213-6425-460F-99AB-3E6403E79BBB}" type="presParOf" srcId="{6F81D483-16E5-454C-9B69-2F1DE5447879}" destId="{D5C194B1-4CE3-46DF-9F65-AE92B9433FCE}" srcOrd="3" destOrd="0" presId="urn:microsoft.com/office/officeart/2018/2/layout/IconVerticalSolidList"/>
    <dgm:cxn modelId="{C598EDC7-4B63-481D-8E93-FC55962A8297}" type="presParOf" srcId="{6F81D483-16E5-454C-9B69-2F1DE5447879}" destId="{D5BE1AB5-7DB7-4524-B7E8-E91D1548698A}" srcOrd="4" destOrd="0" presId="urn:microsoft.com/office/officeart/2018/2/layout/IconVerticalSolidList"/>
    <dgm:cxn modelId="{A9B80264-33B5-4035-A363-669336AF0DC2}" type="presParOf" srcId="{D5BE1AB5-7DB7-4524-B7E8-E91D1548698A}" destId="{283BD2D2-85C2-4DC3-A5D3-342A3425DF5B}" srcOrd="0" destOrd="0" presId="urn:microsoft.com/office/officeart/2018/2/layout/IconVerticalSolidList"/>
    <dgm:cxn modelId="{5F70B6C3-ED82-4E90-A1C0-76E0A3F4F28B}" type="presParOf" srcId="{D5BE1AB5-7DB7-4524-B7E8-E91D1548698A}" destId="{64F12353-091D-4B22-989E-4ECEAABC0F6F}" srcOrd="1" destOrd="0" presId="urn:microsoft.com/office/officeart/2018/2/layout/IconVerticalSolidList"/>
    <dgm:cxn modelId="{9A23464D-9CA7-4237-A024-2ADF13897C95}" type="presParOf" srcId="{D5BE1AB5-7DB7-4524-B7E8-E91D1548698A}" destId="{23EEA0AC-00DE-414C-833D-5AD58A9829E2}" srcOrd="2" destOrd="0" presId="urn:microsoft.com/office/officeart/2018/2/layout/IconVerticalSolidList"/>
    <dgm:cxn modelId="{C6F8510D-72B6-43C7-8E22-93A7B875AF95}" type="presParOf" srcId="{D5BE1AB5-7DB7-4524-B7E8-E91D1548698A}" destId="{211C5461-7A4B-439B-B2F3-7B96AF90A984}" srcOrd="3" destOrd="0" presId="urn:microsoft.com/office/officeart/2018/2/layout/IconVerticalSolidList"/>
    <dgm:cxn modelId="{1DA08B9A-E1FD-4315-AC9E-2D54E9C54E92}" type="presParOf" srcId="{6F81D483-16E5-454C-9B69-2F1DE5447879}" destId="{E2ADF143-493F-480C-ABA2-1AA0492EBD4F}" srcOrd="5" destOrd="0" presId="urn:microsoft.com/office/officeart/2018/2/layout/IconVerticalSolidList"/>
    <dgm:cxn modelId="{FB05C41E-5998-4777-ABED-72FEA5819772}" type="presParOf" srcId="{6F81D483-16E5-454C-9B69-2F1DE5447879}" destId="{4F387B42-E2B3-4E63-831A-1238E89E0621}" srcOrd="6" destOrd="0" presId="urn:microsoft.com/office/officeart/2018/2/layout/IconVerticalSolidList"/>
    <dgm:cxn modelId="{40E97B9A-AB54-4D43-9B22-26E0E7015FC9}" type="presParOf" srcId="{4F387B42-E2B3-4E63-831A-1238E89E0621}" destId="{A79C6EF4-0668-4A0E-906B-4BEE53639F68}" srcOrd="0" destOrd="0" presId="urn:microsoft.com/office/officeart/2018/2/layout/IconVerticalSolidList"/>
    <dgm:cxn modelId="{B9443D32-6BC3-41E8-AA3D-C4BD2CCD78EB}" type="presParOf" srcId="{4F387B42-E2B3-4E63-831A-1238E89E0621}" destId="{2EEC3E71-3402-428E-BB25-BE8EE164D047}" srcOrd="1" destOrd="0" presId="urn:microsoft.com/office/officeart/2018/2/layout/IconVerticalSolidList"/>
    <dgm:cxn modelId="{600AA38F-22EF-4727-88C2-A4DB026CA393}" type="presParOf" srcId="{4F387B42-E2B3-4E63-831A-1238E89E0621}" destId="{112A80F6-A0D7-460A-B21B-20A93462C899}" srcOrd="2" destOrd="0" presId="urn:microsoft.com/office/officeart/2018/2/layout/IconVerticalSolidList"/>
    <dgm:cxn modelId="{B82B319E-3AB6-4575-8827-451D85BBCB51}" type="presParOf" srcId="{4F387B42-E2B3-4E63-831A-1238E89E0621}" destId="{D0ACA688-301E-433B-9090-63AC81C739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78E8A4-4F86-4962-8653-56376602C7D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35D41E7-9E60-4CE1-9A0B-EE52D0C23B0D}">
      <dgm:prSet custT="1"/>
      <dgm:spPr/>
      <dgm:t>
        <a:bodyPr/>
        <a:lstStyle/>
        <a:p>
          <a:r>
            <a:rPr lang="en-GB" sz="2400"/>
            <a:t>All allowances and expenses paid to Members are a matter of public record. We seek full transparency so;</a:t>
          </a:r>
          <a:endParaRPr lang="en-US" sz="2400"/>
        </a:p>
      </dgm:t>
    </dgm:pt>
    <dgm:pt modelId="{509193D7-FE16-4F49-B70F-52D9FD13DB49}" type="parTrans" cxnId="{6FC91A1A-02E4-42DB-ADA7-D12CE8EAC33C}">
      <dgm:prSet/>
      <dgm:spPr/>
      <dgm:t>
        <a:bodyPr/>
        <a:lstStyle/>
        <a:p>
          <a:endParaRPr lang="en-US" sz="2800"/>
        </a:p>
      </dgm:t>
    </dgm:pt>
    <dgm:pt modelId="{8BCED480-9E35-4D3C-B992-1BD423E30F04}" type="sibTrans" cxnId="{6FC91A1A-02E4-42DB-ADA7-D12CE8EAC33C}">
      <dgm:prSet/>
      <dgm:spPr/>
      <dgm:t>
        <a:bodyPr/>
        <a:lstStyle/>
        <a:p>
          <a:endParaRPr lang="en-US" sz="2800"/>
        </a:p>
      </dgm:t>
    </dgm:pt>
    <dgm:pt modelId="{47A3523B-C04F-4C1A-94E5-60480DEC0D09}">
      <dgm:prSet custT="1"/>
      <dgm:spPr/>
      <dgm:t>
        <a:bodyPr/>
        <a:lstStyle/>
        <a:p>
          <a:r>
            <a:rPr lang="en-GB" sz="2400"/>
            <a:t>All payments made to you are published on our website monthly.</a:t>
          </a:r>
          <a:endParaRPr lang="en-US" sz="2400"/>
        </a:p>
      </dgm:t>
    </dgm:pt>
    <dgm:pt modelId="{4A213089-8BB0-4FCD-A4AF-0E0E1EE05087}" type="parTrans" cxnId="{1E477DDA-C26C-4575-8322-5E54379E3981}">
      <dgm:prSet/>
      <dgm:spPr/>
      <dgm:t>
        <a:bodyPr/>
        <a:lstStyle/>
        <a:p>
          <a:endParaRPr lang="en-US" sz="2800"/>
        </a:p>
      </dgm:t>
    </dgm:pt>
    <dgm:pt modelId="{D9412035-CB1B-40A3-BFCF-FB3C26425238}" type="sibTrans" cxnId="{1E477DDA-C26C-4575-8322-5E54379E3981}">
      <dgm:prSet/>
      <dgm:spPr/>
      <dgm:t>
        <a:bodyPr/>
        <a:lstStyle/>
        <a:p>
          <a:endParaRPr lang="en-US" sz="2800"/>
        </a:p>
      </dgm:t>
    </dgm:pt>
    <dgm:pt modelId="{F9E0D2E0-95E9-40EB-996E-F1302D6F55EB}">
      <dgm:prSet custT="1"/>
      <dgm:spPr/>
      <dgm:t>
        <a:bodyPr/>
        <a:lstStyle/>
        <a:p>
          <a:r>
            <a:rPr lang="en-GB" sz="2400"/>
            <a:t>All payments are subject to Freedom of Information requests (and these are frequently made by the public and the press).</a:t>
          </a:r>
          <a:endParaRPr lang="en-US" sz="2400"/>
        </a:p>
      </dgm:t>
    </dgm:pt>
    <dgm:pt modelId="{E6309E4B-5ACE-43E0-82C3-1F2396299A89}" type="parTrans" cxnId="{4D9A93FC-AB41-4B3A-8BFE-433C82B9CF01}">
      <dgm:prSet/>
      <dgm:spPr/>
      <dgm:t>
        <a:bodyPr/>
        <a:lstStyle/>
        <a:p>
          <a:endParaRPr lang="en-US" sz="2800"/>
        </a:p>
      </dgm:t>
    </dgm:pt>
    <dgm:pt modelId="{F587EA80-0428-49B6-BA30-830CD81C99E6}" type="sibTrans" cxnId="{4D9A93FC-AB41-4B3A-8BFE-433C82B9CF01}">
      <dgm:prSet/>
      <dgm:spPr/>
      <dgm:t>
        <a:bodyPr/>
        <a:lstStyle/>
        <a:p>
          <a:endParaRPr lang="en-US" sz="2800"/>
        </a:p>
      </dgm:t>
    </dgm:pt>
    <dgm:pt modelId="{4E2867AB-4D36-4529-88BE-D5BDEE0D6A05}">
      <dgm:prSet custT="1"/>
      <dgm:spPr/>
      <dgm:t>
        <a:bodyPr/>
        <a:lstStyle/>
        <a:p>
          <a:r>
            <a:rPr lang="en-GB" sz="2400"/>
            <a:t>The detail supporting the claim, including the receipts, extracts from the e-payroll system and emails relating to the claims are all subject to FOIs</a:t>
          </a:r>
          <a:endParaRPr lang="en-US" sz="2400"/>
        </a:p>
      </dgm:t>
    </dgm:pt>
    <dgm:pt modelId="{3C64B2FE-A933-4CBC-B49A-7CABFF3DC19E}" type="parTrans" cxnId="{6A5B3BAB-FDF5-415B-9112-2E4746858CCE}">
      <dgm:prSet/>
      <dgm:spPr/>
      <dgm:t>
        <a:bodyPr/>
        <a:lstStyle/>
        <a:p>
          <a:endParaRPr lang="en-US" sz="2800"/>
        </a:p>
      </dgm:t>
    </dgm:pt>
    <dgm:pt modelId="{68DB86E8-4FB2-47F1-9EB2-EDAC419334D3}" type="sibTrans" cxnId="{6A5B3BAB-FDF5-415B-9112-2E4746858CCE}">
      <dgm:prSet/>
      <dgm:spPr/>
      <dgm:t>
        <a:bodyPr/>
        <a:lstStyle/>
        <a:p>
          <a:endParaRPr lang="en-US" sz="2800"/>
        </a:p>
      </dgm:t>
    </dgm:pt>
    <dgm:pt modelId="{72BEE694-C6AF-4D5B-A3D5-32F29DCBF0D7}">
      <dgm:prSet custT="1"/>
      <dgm:spPr/>
      <dgm:t>
        <a:bodyPr/>
        <a:lstStyle/>
        <a:p>
          <a:r>
            <a:rPr lang="en-GB" sz="2400"/>
            <a:t>All FOI responses are also published on our website.</a:t>
          </a:r>
          <a:endParaRPr lang="en-US" sz="2400"/>
        </a:p>
      </dgm:t>
    </dgm:pt>
    <dgm:pt modelId="{A9AB8DC5-4C39-4FAF-BA51-95CADBAB6868}" type="parTrans" cxnId="{1A84290C-92F9-4E8F-A7A8-F7E26026F56E}">
      <dgm:prSet/>
      <dgm:spPr/>
      <dgm:t>
        <a:bodyPr/>
        <a:lstStyle/>
        <a:p>
          <a:endParaRPr lang="en-US" sz="2800"/>
        </a:p>
      </dgm:t>
    </dgm:pt>
    <dgm:pt modelId="{BCC981E3-8B3E-4F26-8F64-ECC9E5398E74}" type="sibTrans" cxnId="{1A84290C-92F9-4E8F-A7A8-F7E26026F56E}">
      <dgm:prSet/>
      <dgm:spPr/>
      <dgm:t>
        <a:bodyPr/>
        <a:lstStyle/>
        <a:p>
          <a:endParaRPr lang="en-US" sz="2800"/>
        </a:p>
      </dgm:t>
    </dgm:pt>
    <dgm:pt modelId="{817320A2-B05C-41B7-BD63-B92E7ECB82F6}">
      <dgm:prSet custT="1"/>
      <dgm:spPr/>
      <dgm:t>
        <a:bodyPr/>
        <a:lstStyle/>
        <a:p>
          <a:r>
            <a:rPr lang="en-GB" sz="2400"/>
            <a:t>Clear descriptions and accurate claims protect both you and the Council.</a:t>
          </a:r>
          <a:endParaRPr lang="en-US" sz="2400"/>
        </a:p>
      </dgm:t>
    </dgm:pt>
    <dgm:pt modelId="{6F7AF1D2-4335-4F8B-9584-6F493699B080}" type="parTrans" cxnId="{A30F82D2-E11D-4E7E-87CB-5A3AB48A64A7}">
      <dgm:prSet/>
      <dgm:spPr/>
      <dgm:t>
        <a:bodyPr/>
        <a:lstStyle/>
        <a:p>
          <a:endParaRPr lang="en-GB" sz="2800"/>
        </a:p>
      </dgm:t>
    </dgm:pt>
    <dgm:pt modelId="{060B07B3-AB01-4374-9B55-A775E7013EE0}" type="sibTrans" cxnId="{A30F82D2-E11D-4E7E-87CB-5A3AB48A64A7}">
      <dgm:prSet/>
      <dgm:spPr/>
      <dgm:t>
        <a:bodyPr/>
        <a:lstStyle/>
        <a:p>
          <a:endParaRPr lang="en-GB" sz="2800"/>
        </a:p>
      </dgm:t>
    </dgm:pt>
    <dgm:pt modelId="{4A7FC76E-5014-467F-BD8F-48FFEDF5CFBE}" type="pres">
      <dgm:prSet presAssocID="{1C78E8A4-4F86-4962-8653-56376602C7D4}" presName="linear" presStyleCnt="0">
        <dgm:presLayoutVars>
          <dgm:animLvl val="lvl"/>
          <dgm:resizeHandles val="exact"/>
        </dgm:presLayoutVars>
      </dgm:prSet>
      <dgm:spPr/>
    </dgm:pt>
    <dgm:pt modelId="{96B48A15-4B9E-46CB-9CC8-278A906C7379}" type="pres">
      <dgm:prSet presAssocID="{D35D41E7-9E60-4CE1-9A0B-EE52D0C23B0D}" presName="parentText" presStyleLbl="node1" presStyleIdx="0" presStyleCnt="6">
        <dgm:presLayoutVars>
          <dgm:chMax val="0"/>
          <dgm:bulletEnabled val="1"/>
        </dgm:presLayoutVars>
      </dgm:prSet>
      <dgm:spPr/>
    </dgm:pt>
    <dgm:pt modelId="{91CBCD22-A50D-45AF-8362-05478402A2BA}" type="pres">
      <dgm:prSet presAssocID="{8BCED480-9E35-4D3C-B992-1BD423E30F04}" presName="spacer" presStyleCnt="0"/>
      <dgm:spPr/>
    </dgm:pt>
    <dgm:pt modelId="{1854C37A-B6C8-4A9E-AE0B-FAE939E4178A}" type="pres">
      <dgm:prSet presAssocID="{47A3523B-C04F-4C1A-94E5-60480DEC0D09}" presName="parentText" presStyleLbl="node1" presStyleIdx="1" presStyleCnt="6">
        <dgm:presLayoutVars>
          <dgm:chMax val="0"/>
          <dgm:bulletEnabled val="1"/>
        </dgm:presLayoutVars>
      </dgm:prSet>
      <dgm:spPr/>
    </dgm:pt>
    <dgm:pt modelId="{F9390AD1-F70F-47E6-A2DA-ECBC664995CB}" type="pres">
      <dgm:prSet presAssocID="{D9412035-CB1B-40A3-BFCF-FB3C26425238}" presName="spacer" presStyleCnt="0"/>
      <dgm:spPr/>
    </dgm:pt>
    <dgm:pt modelId="{7DC5FBC1-95FB-4A4F-8C6C-F3FA50C1845E}" type="pres">
      <dgm:prSet presAssocID="{F9E0D2E0-95E9-40EB-996E-F1302D6F55EB}" presName="parentText" presStyleLbl="node1" presStyleIdx="2" presStyleCnt="6">
        <dgm:presLayoutVars>
          <dgm:chMax val="0"/>
          <dgm:bulletEnabled val="1"/>
        </dgm:presLayoutVars>
      </dgm:prSet>
      <dgm:spPr/>
    </dgm:pt>
    <dgm:pt modelId="{6C082686-2CC6-429D-B17E-E7E042872307}" type="pres">
      <dgm:prSet presAssocID="{F587EA80-0428-49B6-BA30-830CD81C99E6}" presName="spacer" presStyleCnt="0"/>
      <dgm:spPr/>
    </dgm:pt>
    <dgm:pt modelId="{3E348E70-3305-4C28-8CFC-AB3DBA19F706}" type="pres">
      <dgm:prSet presAssocID="{4E2867AB-4D36-4529-88BE-D5BDEE0D6A05}" presName="parentText" presStyleLbl="node1" presStyleIdx="3" presStyleCnt="6">
        <dgm:presLayoutVars>
          <dgm:chMax val="0"/>
          <dgm:bulletEnabled val="1"/>
        </dgm:presLayoutVars>
      </dgm:prSet>
      <dgm:spPr/>
    </dgm:pt>
    <dgm:pt modelId="{04EC0782-CC0B-425C-A5E4-F2890FF34753}" type="pres">
      <dgm:prSet presAssocID="{68DB86E8-4FB2-47F1-9EB2-EDAC419334D3}" presName="spacer" presStyleCnt="0"/>
      <dgm:spPr/>
    </dgm:pt>
    <dgm:pt modelId="{83BB4DDC-B0C0-4E63-9655-37D087BC61CA}" type="pres">
      <dgm:prSet presAssocID="{72BEE694-C6AF-4D5B-A3D5-32F29DCBF0D7}" presName="parentText" presStyleLbl="node1" presStyleIdx="4" presStyleCnt="6">
        <dgm:presLayoutVars>
          <dgm:chMax val="0"/>
          <dgm:bulletEnabled val="1"/>
        </dgm:presLayoutVars>
      </dgm:prSet>
      <dgm:spPr/>
    </dgm:pt>
    <dgm:pt modelId="{B023106D-C87B-4978-8EB6-5FFAA2787F43}" type="pres">
      <dgm:prSet presAssocID="{BCC981E3-8B3E-4F26-8F64-ECC9E5398E74}" presName="spacer" presStyleCnt="0"/>
      <dgm:spPr/>
    </dgm:pt>
    <dgm:pt modelId="{F21CF263-BA97-452C-96B1-8D3C405F656B}" type="pres">
      <dgm:prSet presAssocID="{817320A2-B05C-41B7-BD63-B92E7ECB82F6}" presName="parentText" presStyleLbl="node1" presStyleIdx="5" presStyleCnt="6">
        <dgm:presLayoutVars>
          <dgm:chMax val="0"/>
          <dgm:bulletEnabled val="1"/>
        </dgm:presLayoutVars>
      </dgm:prSet>
      <dgm:spPr/>
    </dgm:pt>
  </dgm:ptLst>
  <dgm:cxnLst>
    <dgm:cxn modelId="{1A84290C-92F9-4E8F-A7A8-F7E26026F56E}" srcId="{1C78E8A4-4F86-4962-8653-56376602C7D4}" destId="{72BEE694-C6AF-4D5B-A3D5-32F29DCBF0D7}" srcOrd="4" destOrd="0" parTransId="{A9AB8DC5-4C39-4FAF-BA51-95CADBAB6868}" sibTransId="{BCC981E3-8B3E-4F26-8F64-ECC9E5398E74}"/>
    <dgm:cxn modelId="{13779D11-76D2-44B1-93CA-1C876C94A71B}" type="presOf" srcId="{F9E0D2E0-95E9-40EB-996E-F1302D6F55EB}" destId="{7DC5FBC1-95FB-4A4F-8C6C-F3FA50C1845E}" srcOrd="0" destOrd="0" presId="urn:microsoft.com/office/officeart/2005/8/layout/vList2"/>
    <dgm:cxn modelId="{B1925219-13AA-4FC0-8E6B-469CDB685C76}" type="presOf" srcId="{D35D41E7-9E60-4CE1-9A0B-EE52D0C23B0D}" destId="{96B48A15-4B9E-46CB-9CC8-278A906C7379}" srcOrd="0" destOrd="0" presId="urn:microsoft.com/office/officeart/2005/8/layout/vList2"/>
    <dgm:cxn modelId="{6FC91A1A-02E4-42DB-ADA7-D12CE8EAC33C}" srcId="{1C78E8A4-4F86-4962-8653-56376602C7D4}" destId="{D35D41E7-9E60-4CE1-9A0B-EE52D0C23B0D}" srcOrd="0" destOrd="0" parTransId="{509193D7-FE16-4F49-B70F-52D9FD13DB49}" sibTransId="{8BCED480-9E35-4D3C-B992-1BD423E30F04}"/>
    <dgm:cxn modelId="{8014C42F-B4C5-4ACF-A939-01E5DE3FCCD0}" type="presOf" srcId="{47A3523B-C04F-4C1A-94E5-60480DEC0D09}" destId="{1854C37A-B6C8-4A9E-AE0B-FAE939E4178A}" srcOrd="0" destOrd="0" presId="urn:microsoft.com/office/officeart/2005/8/layout/vList2"/>
    <dgm:cxn modelId="{42CF8A66-A69C-4235-8F75-FB98BFB8DD63}" type="presOf" srcId="{817320A2-B05C-41B7-BD63-B92E7ECB82F6}" destId="{F21CF263-BA97-452C-96B1-8D3C405F656B}" srcOrd="0" destOrd="0" presId="urn:microsoft.com/office/officeart/2005/8/layout/vList2"/>
    <dgm:cxn modelId="{88CD10A9-092E-48AC-A9D3-2C2599E6804E}" type="presOf" srcId="{72BEE694-C6AF-4D5B-A3D5-32F29DCBF0D7}" destId="{83BB4DDC-B0C0-4E63-9655-37D087BC61CA}" srcOrd="0" destOrd="0" presId="urn:microsoft.com/office/officeart/2005/8/layout/vList2"/>
    <dgm:cxn modelId="{6A5B3BAB-FDF5-415B-9112-2E4746858CCE}" srcId="{1C78E8A4-4F86-4962-8653-56376602C7D4}" destId="{4E2867AB-4D36-4529-88BE-D5BDEE0D6A05}" srcOrd="3" destOrd="0" parTransId="{3C64B2FE-A933-4CBC-B49A-7CABFF3DC19E}" sibTransId="{68DB86E8-4FB2-47F1-9EB2-EDAC419334D3}"/>
    <dgm:cxn modelId="{C4F3C5BC-1F06-4A39-A87A-21D300F2A3EE}" type="presOf" srcId="{4E2867AB-4D36-4529-88BE-D5BDEE0D6A05}" destId="{3E348E70-3305-4C28-8CFC-AB3DBA19F706}" srcOrd="0" destOrd="0" presId="urn:microsoft.com/office/officeart/2005/8/layout/vList2"/>
    <dgm:cxn modelId="{A30F82D2-E11D-4E7E-87CB-5A3AB48A64A7}" srcId="{1C78E8A4-4F86-4962-8653-56376602C7D4}" destId="{817320A2-B05C-41B7-BD63-B92E7ECB82F6}" srcOrd="5" destOrd="0" parTransId="{6F7AF1D2-4335-4F8B-9584-6F493699B080}" sibTransId="{060B07B3-AB01-4374-9B55-A775E7013EE0}"/>
    <dgm:cxn modelId="{1E477DDA-C26C-4575-8322-5E54379E3981}" srcId="{1C78E8A4-4F86-4962-8653-56376602C7D4}" destId="{47A3523B-C04F-4C1A-94E5-60480DEC0D09}" srcOrd="1" destOrd="0" parTransId="{4A213089-8BB0-4FCD-A4AF-0E0E1EE05087}" sibTransId="{D9412035-CB1B-40A3-BFCF-FB3C26425238}"/>
    <dgm:cxn modelId="{315A08E1-CDA7-4488-9A60-A04CA0164920}" type="presOf" srcId="{1C78E8A4-4F86-4962-8653-56376602C7D4}" destId="{4A7FC76E-5014-467F-BD8F-48FFEDF5CFBE}" srcOrd="0" destOrd="0" presId="urn:microsoft.com/office/officeart/2005/8/layout/vList2"/>
    <dgm:cxn modelId="{4D9A93FC-AB41-4B3A-8BFE-433C82B9CF01}" srcId="{1C78E8A4-4F86-4962-8653-56376602C7D4}" destId="{F9E0D2E0-95E9-40EB-996E-F1302D6F55EB}" srcOrd="2" destOrd="0" parTransId="{E6309E4B-5ACE-43E0-82C3-1F2396299A89}" sibTransId="{F587EA80-0428-49B6-BA30-830CD81C99E6}"/>
    <dgm:cxn modelId="{A4E17A37-BD99-4E50-B5DF-0F90626D6582}" type="presParOf" srcId="{4A7FC76E-5014-467F-BD8F-48FFEDF5CFBE}" destId="{96B48A15-4B9E-46CB-9CC8-278A906C7379}" srcOrd="0" destOrd="0" presId="urn:microsoft.com/office/officeart/2005/8/layout/vList2"/>
    <dgm:cxn modelId="{17063161-4D64-4143-9118-2F4B33194A96}" type="presParOf" srcId="{4A7FC76E-5014-467F-BD8F-48FFEDF5CFBE}" destId="{91CBCD22-A50D-45AF-8362-05478402A2BA}" srcOrd="1" destOrd="0" presId="urn:microsoft.com/office/officeart/2005/8/layout/vList2"/>
    <dgm:cxn modelId="{BD6BB54B-8BD1-4447-8194-30E316338686}" type="presParOf" srcId="{4A7FC76E-5014-467F-BD8F-48FFEDF5CFBE}" destId="{1854C37A-B6C8-4A9E-AE0B-FAE939E4178A}" srcOrd="2" destOrd="0" presId="urn:microsoft.com/office/officeart/2005/8/layout/vList2"/>
    <dgm:cxn modelId="{9AC1DC53-761B-44B8-AD62-354B72EDF596}" type="presParOf" srcId="{4A7FC76E-5014-467F-BD8F-48FFEDF5CFBE}" destId="{F9390AD1-F70F-47E6-A2DA-ECBC664995CB}" srcOrd="3" destOrd="0" presId="urn:microsoft.com/office/officeart/2005/8/layout/vList2"/>
    <dgm:cxn modelId="{5FF26CD5-2592-4056-8831-A05E9262A9D2}" type="presParOf" srcId="{4A7FC76E-5014-467F-BD8F-48FFEDF5CFBE}" destId="{7DC5FBC1-95FB-4A4F-8C6C-F3FA50C1845E}" srcOrd="4" destOrd="0" presId="urn:microsoft.com/office/officeart/2005/8/layout/vList2"/>
    <dgm:cxn modelId="{B686B651-3ADE-48B3-812D-6FE1B8DCB302}" type="presParOf" srcId="{4A7FC76E-5014-467F-BD8F-48FFEDF5CFBE}" destId="{6C082686-2CC6-429D-B17E-E7E042872307}" srcOrd="5" destOrd="0" presId="urn:microsoft.com/office/officeart/2005/8/layout/vList2"/>
    <dgm:cxn modelId="{9865C250-CBDE-4137-B6EF-95C7CEE23DDF}" type="presParOf" srcId="{4A7FC76E-5014-467F-BD8F-48FFEDF5CFBE}" destId="{3E348E70-3305-4C28-8CFC-AB3DBA19F706}" srcOrd="6" destOrd="0" presId="urn:microsoft.com/office/officeart/2005/8/layout/vList2"/>
    <dgm:cxn modelId="{09DF5D1F-4B39-4570-B0B1-7465BF728AB4}" type="presParOf" srcId="{4A7FC76E-5014-467F-BD8F-48FFEDF5CFBE}" destId="{04EC0782-CC0B-425C-A5E4-F2890FF34753}" srcOrd="7" destOrd="0" presId="urn:microsoft.com/office/officeart/2005/8/layout/vList2"/>
    <dgm:cxn modelId="{FFFF3032-F501-44B2-8195-45154E1362DA}" type="presParOf" srcId="{4A7FC76E-5014-467F-BD8F-48FFEDF5CFBE}" destId="{83BB4DDC-B0C0-4E63-9655-37D087BC61CA}" srcOrd="8" destOrd="0" presId="urn:microsoft.com/office/officeart/2005/8/layout/vList2"/>
    <dgm:cxn modelId="{5D5DD124-850B-4713-916A-1CB7524144E4}" type="presParOf" srcId="{4A7FC76E-5014-467F-BD8F-48FFEDF5CFBE}" destId="{B023106D-C87B-4978-8EB6-5FFAA2787F43}" srcOrd="9" destOrd="0" presId="urn:microsoft.com/office/officeart/2005/8/layout/vList2"/>
    <dgm:cxn modelId="{F9B3E142-B200-41E1-9130-6EB3351709BE}" type="presParOf" srcId="{4A7FC76E-5014-467F-BD8F-48FFEDF5CFBE}" destId="{F21CF263-BA97-452C-96B1-8D3C405F656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C6343A-AA4F-4DCB-A5D9-9D10AADA0F86}" type="doc">
      <dgm:prSet loTypeId="urn:microsoft.com/office/officeart/2005/8/layout/vList3" loCatId="picture" qsTypeId="urn:microsoft.com/office/officeart/2005/8/quickstyle/simple1" qsCatId="simple" csTypeId="urn:microsoft.com/office/officeart/2005/8/colors/accent1_2" csCatId="accent1" phldr="1"/>
      <dgm:spPr/>
    </dgm:pt>
    <dgm:pt modelId="{AE2F4AE5-7B82-41DF-9226-5A43694E0931}">
      <dgm:prSet phldrT="[Text]"/>
      <dgm:spPr/>
      <dgm:t>
        <a:bodyPr/>
        <a:lstStyle/>
        <a:p>
          <a:r>
            <a:rPr lang="en-GB"/>
            <a:t>At Essex we aim for the system to be clear, transparent and evidenced</a:t>
          </a:r>
        </a:p>
      </dgm:t>
    </dgm:pt>
    <dgm:pt modelId="{386C1E3B-CA00-4684-A8EA-710762CBE5D3}" type="parTrans" cxnId="{1D85CABA-88B9-439F-BAD2-2A5D8838E776}">
      <dgm:prSet/>
      <dgm:spPr/>
      <dgm:t>
        <a:bodyPr/>
        <a:lstStyle/>
        <a:p>
          <a:endParaRPr lang="en-GB"/>
        </a:p>
      </dgm:t>
    </dgm:pt>
    <dgm:pt modelId="{FE4E3501-11E9-465A-9CC0-21F591B7CB0A}" type="sibTrans" cxnId="{1D85CABA-88B9-439F-BAD2-2A5D8838E776}">
      <dgm:prSet/>
      <dgm:spPr/>
      <dgm:t>
        <a:bodyPr/>
        <a:lstStyle/>
        <a:p>
          <a:endParaRPr lang="en-GB"/>
        </a:p>
      </dgm:t>
    </dgm:pt>
    <dgm:pt modelId="{B9E9DA0D-033F-4134-9B80-342AB5E53577}">
      <dgm:prSet phldrT="[Text]"/>
      <dgm:spPr/>
      <dgm:t>
        <a:bodyPr/>
        <a:lstStyle/>
        <a:p>
          <a:r>
            <a:rPr lang="en-GB"/>
            <a:t>Monthly and Annual reports are published on our website</a:t>
          </a:r>
        </a:p>
      </dgm:t>
    </dgm:pt>
    <dgm:pt modelId="{930C54A6-9F28-4A18-824D-CEB1D20FFFEB}" type="parTrans" cxnId="{87E24CDB-F4C7-492E-B7BD-2FD0C53205DF}">
      <dgm:prSet/>
      <dgm:spPr/>
      <dgm:t>
        <a:bodyPr/>
        <a:lstStyle/>
        <a:p>
          <a:endParaRPr lang="en-GB"/>
        </a:p>
      </dgm:t>
    </dgm:pt>
    <dgm:pt modelId="{5412B0EE-F5B4-4EB9-BAFF-01E3EC5D2C63}" type="sibTrans" cxnId="{87E24CDB-F4C7-492E-B7BD-2FD0C53205DF}">
      <dgm:prSet/>
      <dgm:spPr/>
      <dgm:t>
        <a:bodyPr/>
        <a:lstStyle/>
        <a:p>
          <a:endParaRPr lang="en-GB"/>
        </a:p>
      </dgm:t>
    </dgm:pt>
    <dgm:pt modelId="{66D43419-975C-4428-B97F-3346F793F834}" type="pres">
      <dgm:prSet presAssocID="{3EC6343A-AA4F-4DCB-A5D9-9D10AADA0F86}" presName="linearFlow" presStyleCnt="0">
        <dgm:presLayoutVars>
          <dgm:dir/>
          <dgm:resizeHandles val="exact"/>
        </dgm:presLayoutVars>
      </dgm:prSet>
      <dgm:spPr/>
    </dgm:pt>
    <dgm:pt modelId="{92D57710-FBA8-4CB2-830B-7BC12AF099FB}" type="pres">
      <dgm:prSet presAssocID="{AE2F4AE5-7B82-41DF-9226-5A43694E0931}" presName="composite" presStyleCnt="0"/>
      <dgm:spPr/>
    </dgm:pt>
    <dgm:pt modelId="{E12D9ACE-14B4-442E-A4B7-A72A30A3029E}" type="pres">
      <dgm:prSet presAssocID="{AE2F4AE5-7B82-41DF-9226-5A43694E0931}" presName="imgShp" presStyleLbl="fgImgPlace1" presStyleIdx="0" presStyleCnt="2" custScaleX="81517" custScaleY="81452" custLinFactY="27509" custLinFactNeighborX="-68685" custLinFactNeighborY="100000"/>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Internet outline"/>
        </a:ext>
      </dgm:extLst>
    </dgm:pt>
    <dgm:pt modelId="{9CF2BAFA-0D51-4837-B0D3-0B8D65F28B46}" type="pres">
      <dgm:prSet presAssocID="{AE2F4AE5-7B82-41DF-9226-5A43694E0931}" presName="txShp" presStyleLbl="node1" presStyleIdx="0" presStyleCnt="2">
        <dgm:presLayoutVars>
          <dgm:bulletEnabled val="1"/>
        </dgm:presLayoutVars>
      </dgm:prSet>
      <dgm:spPr/>
    </dgm:pt>
    <dgm:pt modelId="{DD748A10-3430-4C8B-AEDE-643B56D97F24}" type="pres">
      <dgm:prSet presAssocID="{FE4E3501-11E9-465A-9CC0-21F591B7CB0A}" presName="spacing" presStyleCnt="0"/>
      <dgm:spPr/>
    </dgm:pt>
    <dgm:pt modelId="{38ACE9CD-B709-47C5-8406-5606574F2066}" type="pres">
      <dgm:prSet presAssocID="{B9E9DA0D-033F-4134-9B80-342AB5E53577}" presName="composite" presStyleCnt="0"/>
      <dgm:spPr/>
    </dgm:pt>
    <dgm:pt modelId="{3A6803CA-4E68-46DA-87FB-4CDF9DD25433}" type="pres">
      <dgm:prSet presAssocID="{B9E9DA0D-033F-4134-9B80-342AB5E53577}" presName="imgShp" presStyleLbl="fgImgPlace1" presStyleIdx="1" presStyleCnt="2" custScaleX="71170" custScaleY="72126" custLinFactY="-24091" custLinFactNeighborX="-43877" custLinFactNeighborY="-100000"/>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ales of justice outline"/>
        </a:ext>
      </dgm:extLst>
    </dgm:pt>
    <dgm:pt modelId="{73B5074F-EC10-476C-BF22-E86A9E8AEC6A}" type="pres">
      <dgm:prSet presAssocID="{B9E9DA0D-033F-4134-9B80-342AB5E53577}" presName="txShp" presStyleLbl="node1" presStyleIdx="1" presStyleCnt="2">
        <dgm:presLayoutVars>
          <dgm:bulletEnabled val="1"/>
        </dgm:presLayoutVars>
      </dgm:prSet>
      <dgm:spPr/>
    </dgm:pt>
  </dgm:ptLst>
  <dgm:cxnLst>
    <dgm:cxn modelId="{C088B420-86E2-49A4-8418-E5136A0DAB02}" type="presOf" srcId="{AE2F4AE5-7B82-41DF-9226-5A43694E0931}" destId="{9CF2BAFA-0D51-4837-B0D3-0B8D65F28B46}" srcOrd="0" destOrd="0" presId="urn:microsoft.com/office/officeart/2005/8/layout/vList3"/>
    <dgm:cxn modelId="{14D62828-3D93-4532-A324-3217950C9906}" type="presOf" srcId="{B9E9DA0D-033F-4134-9B80-342AB5E53577}" destId="{73B5074F-EC10-476C-BF22-E86A9E8AEC6A}" srcOrd="0" destOrd="0" presId="urn:microsoft.com/office/officeart/2005/8/layout/vList3"/>
    <dgm:cxn modelId="{1D85CABA-88B9-439F-BAD2-2A5D8838E776}" srcId="{3EC6343A-AA4F-4DCB-A5D9-9D10AADA0F86}" destId="{AE2F4AE5-7B82-41DF-9226-5A43694E0931}" srcOrd="0" destOrd="0" parTransId="{386C1E3B-CA00-4684-A8EA-710762CBE5D3}" sibTransId="{FE4E3501-11E9-465A-9CC0-21F591B7CB0A}"/>
    <dgm:cxn modelId="{0F8D27CF-A558-49B0-A3CC-6F9B08EF6C4C}" type="presOf" srcId="{3EC6343A-AA4F-4DCB-A5D9-9D10AADA0F86}" destId="{66D43419-975C-4428-B97F-3346F793F834}" srcOrd="0" destOrd="0" presId="urn:microsoft.com/office/officeart/2005/8/layout/vList3"/>
    <dgm:cxn modelId="{87E24CDB-F4C7-492E-B7BD-2FD0C53205DF}" srcId="{3EC6343A-AA4F-4DCB-A5D9-9D10AADA0F86}" destId="{B9E9DA0D-033F-4134-9B80-342AB5E53577}" srcOrd="1" destOrd="0" parTransId="{930C54A6-9F28-4A18-824D-CEB1D20FFFEB}" sibTransId="{5412B0EE-F5B4-4EB9-BAFF-01E3EC5D2C63}"/>
    <dgm:cxn modelId="{4FFAE498-6632-4157-8CAE-B2D14AD2E91B}" type="presParOf" srcId="{66D43419-975C-4428-B97F-3346F793F834}" destId="{92D57710-FBA8-4CB2-830B-7BC12AF099FB}" srcOrd="0" destOrd="0" presId="urn:microsoft.com/office/officeart/2005/8/layout/vList3"/>
    <dgm:cxn modelId="{8E59CC23-35D8-436F-A598-0E198428BB8A}" type="presParOf" srcId="{92D57710-FBA8-4CB2-830B-7BC12AF099FB}" destId="{E12D9ACE-14B4-442E-A4B7-A72A30A3029E}" srcOrd="0" destOrd="0" presId="urn:microsoft.com/office/officeart/2005/8/layout/vList3"/>
    <dgm:cxn modelId="{A848BAFA-B888-4F8B-BADF-BB0D186B6A4F}" type="presParOf" srcId="{92D57710-FBA8-4CB2-830B-7BC12AF099FB}" destId="{9CF2BAFA-0D51-4837-B0D3-0B8D65F28B46}" srcOrd="1" destOrd="0" presId="urn:microsoft.com/office/officeart/2005/8/layout/vList3"/>
    <dgm:cxn modelId="{15D50685-AE3A-4662-9305-26683D62F567}" type="presParOf" srcId="{66D43419-975C-4428-B97F-3346F793F834}" destId="{DD748A10-3430-4C8B-AEDE-643B56D97F24}" srcOrd="1" destOrd="0" presId="urn:microsoft.com/office/officeart/2005/8/layout/vList3"/>
    <dgm:cxn modelId="{BCF7C99A-DCF0-4597-99E1-CCD7EB130A5A}" type="presParOf" srcId="{66D43419-975C-4428-B97F-3346F793F834}" destId="{38ACE9CD-B709-47C5-8406-5606574F2066}" srcOrd="2" destOrd="0" presId="urn:microsoft.com/office/officeart/2005/8/layout/vList3"/>
    <dgm:cxn modelId="{D6879AA0-F482-424B-90F2-650E832B1A29}" type="presParOf" srcId="{38ACE9CD-B709-47C5-8406-5606574F2066}" destId="{3A6803CA-4E68-46DA-87FB-4CDF9DD25433}" srcOrd="0" destOrd="0" presId="urn:microsoft.com/office/officeart/2005/8/layout/vList3"/>
    <dgm:cxn modelId="{DF40E173-EA25-43C9-B841-6054C0015108}" type="presParOf" srcId="{38ACE9CD-B709-47C5-8406-5606574F2066}" destId="{73B5074F-EC10-476C-BF22-E86A9E8AEC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0F3A2-4ABB-41BD-832E-BF2BD1BB21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C045B81-A87B-42D6-BB1C-0BD9E573EDE5}">
      <dgm:prSet phldrT="[Text]"/>
      <dgm:spPr/>
      <dgm:t>
        <a:bodyPr/>
        <a:lstStyle/>
        <a:p>
          <a:r>
            <a:rPr lang="en-GB"/>
            <a:t>Approved Duties</a:t>
          </a:r>
        </a:p>
      </dgm:t>
    </dgm:pt>
    <dgm:pt modelId="{26F97F90-62E3-480D-A476-1063140E72DF}" type="parTrans" cxnId="{B2C26853-5BD6-4C02-8B07-AD9B960DB44B}">
      <dgm:prSet/>
      <dgm:spPr/>
      <dgm:t>
        <a:bodyPr/>
        <a:lstStyle/>
        <a:p>
          <a:endParaRPr lang="en-GB"/>
        </a:p>
      </dgm:t>
    </dgm:pt>
    <dgm:pt modelId="{4D8AFD89-B18F-45FC-BBC4-963C9DFD3463}" type="sibTrans" cxnId="{B2C26853-5BD6-4C02-8B07-AD9B960DB44B}">
      <dgm:prSet/>
      <dgm:spPr/>
      <dgm:t>
        <a:bodyPr/>
        <a:lstStyle/>
        <a:p>
          <a:endParaRPr lang="en-GB"/>
        </a:p>
      </dgm:t>
    </dgm:pt>
    <dgm:pt modelId="{D9ABA39C-A666-4C59-8444-8C7C2093F42C}">
      <dgm:prSet phldrT="[Text]"/>
      <dgm:spPr/>
      <dgm:t>
        <a:bodyPr/>
        <a:lstStyle/>
        <a:p>
          <a:r>
            <a:rPr lang="en-GB"/>
            <a:t>Approved duties are defined in Appendix 1 of the Member’s Allowance Scheme</a:t>
          </a:r>
        </a:p>
      </dgm:t>
    </dgm:pt>
    <dgm:pt modelId="{998BBE7B-4964-4B09-8C69-85F95AB59BA0}" type="parTrans" cxnId="{4C5A3085-1244-4ECD-924F-5609B6EB5F4D}">
      <dgm:prSet/>
      <dgm:spPr/>
      <dgm:t>
        <a:bodyPr/>
        <a:lstStyle/>
        <a:p>
          <a:endParaRPr lang="en-GB"/>
        </a:p>
      </dgm:t>
    </dgm:pt>
    <dgm:pt modelId="{200D2F38-024B-4EEA-9A4E-52CBF64DF538}" type="sibTrans" cxnId="{4C5A3085-1244-4ECD-924F-5609B6EB5F4D}">
      <dgm:prSet/>
      <dgm:spPr/>
      <dgm:t>
        <a:bodyPr/>
        <a:lstStyle/>
        <a:p>
          <a:endParaRPr lang="en-GB"/>
        </a:p>
      </dgm:t>
    </dgm:pt>
    <dgm:pt modelId="{FC7C3D85-EFAD-485B-86D5-25E5FFBD8996}">
      <dgm:prSet phldrT="[Text]"/>
      <dgm:spPr/>
      <dgm:t>
        <a:bodyPr/>
        <a:lstStyle/>
        <a:p>
          <a:r>
            <a:rPr lang="en-GB"/>
            <a:t>Basic Allowance (BA)</a:t>
          </a:r>
        </a:p>
      </dgm:t>
    </dgm:pt>
    <dgm:pt modelId="{1A1C5313-9192-4126-9881-C880A9E476D3}" type="parTrans" cxnId="{46C56154-16E2-4FF6-BB81-175E6F2AD2BF}">
      <dgm:prSet/>
      <dgm:spPr/>
      <dgm:t>
        <a:bodyPr/>
        <a:lstStyle/>
        <a:p>
          <a:endParaRPr lang="en-GB"/>
        </a:p>
      </dgm:t>
    </dgm:pt>
    <dgm:pt modelId="{836930D6-3E93-4ED4-B7BC-99C6A8DAF2CE}" type="sibTrans" cxnId="{46C56154-16E2-4FF6-BB81-175E6F2AD2BF}">
      <dgm:prSet/>
      <dgm:spPr/>
      <dgm:t>
        <a:bodyPr/>
        <a:lstStyle/>
        <a:p>
          <a:endParaRPr lang="en-GB"/>
        </a:p>
      </dgm:t>
    </dgm:pt>
    <dgm:pt modelId="{5E93EA51-25E9-4A80-8CB9-D7EA137929CD}">
      <dgm:prSet phldrT="[Text]"/>
      <dgm:spPr/>
      <dgm:t>
        <a:bodyPr/>
        <a:lstStyle/>
        <a:p>
          <a:r>
            <a:rPr lang="en-GB" sz="1200" kern="1200"/>
            <a:t>£14,471 per annum for all members</a:t>
          </a:r>
        </a:p>
      </dgm:t>
    </dgm:pt>
    <dgm:pt modelId="{8DDD51E7-6538-45ED-8A65-2D6E47B30BA9}" type="parTrans" cxnId="{73A11A46-0799-4843-AF12-EDFDA001D494}">
      <dgm:prSet/>
      <dgm:spPr/>
      <dgm:t>
        <a:bodyPr/>
        <a:lstStyle/>
        <a:p>
          <a:endParaRPr lang="en-GB"/>
        </a:p>
      </dgm:t>
    </dgm:pt>
    <dgm:pt modelId="{A6393CD2-0816-43BB-B6FE-4012A4628ACC}" type="sibTrans" cxnId="{73A11A46-0799-4843-AF12-EDFDA001D494}">
      <dgm:prSet/>
      <dgm:spPr/>
      <dgm:t>
        <a:bodyPr/>
        <a:lstStyle/>
        <a:p>
          <a:endParaRPr lang="en-GB"/>
        </a:p>
      </dgm:t>
    </dgm:pt>
    <dgm:pt modelId="{DC15D830-A5F9-4F6C-9CB7-6713B93738B3}">
      <dgm:prSet phldrT="[Text]"/>
      <dgm:spPr/>
      <dgm:t>
        <a:bodyPr/>
        <a:lstStyle/>
        <a:p>
          <a:r>
            <a:rPr lang="en-GB"/>
            <a:t>Paid to members with additional responsibilities (e.g. Cabinet, Scrutiny Chairs)</a:t>
          </a:r>
        </a:p>
      </dgm:t>
    </dgm:pt>
    <dgm:pt modelId="{03B00263-7FE3-4062-B384-B1F84CE92134}" type="parTrans" cxnId="{8AD53E23-790F-4CBE-B616-4E748CE7992F}">
      <dgm:prSet/>
      <dgm:spPr/>
      <dgm:t>
        <a:bodyPr/>
        <a:lstStyle/>
        <a:p>
          <a:endParaRPr lang="en-GB"/>
        </a:p>
      </dgm:t>
    </dgm:pt>
    <dgm:pt modelId="{2984BECA-76EA-4E0D-AA67-62A32D8348E8}" type="sibTrans" cxnId="{8AD53E23-790F-4CBE-B616-4E748CE7992F}">
      <dgm:prSet/>
      <dgm:spPr/>
      <dgm:t>
        <a:bodyPr/>
        <a:lstStyle/>
        <a:p>
          <a:endParaRPr lang="en-GB"/>
        </a:p>
      </dgm:t>
    </dgm:pt>
    <dgm:pt modelId="{9F0D840E-25CE-43E4-A2A6-CBDA09499F4E}">
      <dgm:prSet phldrT="[Text]"/>
      <dgm:spPr/>
      <dgm:t>
        <a:bodyPr/>
        <a:lstStyle/>
        <a:p>
          <a:r>
            <a:rPr lang="en-GB" b="0" i="0"/>
            <a:t>Travel costs may be claimed only for Approved Duties and in accordance with the Scheme</a:t>
          </a:r>
          <a:endParaRPr lang="en-GB"/>
        </a:p>
      </dgm:t>
    </dgm:pt>
    <dgm:pt modelId="{D726564B-0419-443D-9F88-4D618E469CEA}" type="parTrans" cxnId="{F0DD3942-CF8C-4E4C-8D7E-4DC02AE0E9D5}">
      <dgm:prSet/>
      <dgm:spPr/>
      <dgm:t>
        <a:bodyPr/>
        <a:lstStyle/>
        <a:p>
          <a:endParaRPr lang="en-GB"/>
        </a:p>
      </dgm:t>
    </dgm:pt>
    <dgm:pt modelId="{87D23F39-C2E6-4C2A-A3C2-9B3346A87D39}" type="sibTrans" cxnId="{F0DD3942-CF8C-4E4C-8D7E-4DC02AE0E9D5}">
      <dgm:prSet/>
      <dgm:spPr/>
      <dgm:t>
        <a:bodyPr/>
        <a:lstStyle/>
        <a:p>
          <a:endParaRPr lang="en-GB"/>
        </a:p>
      </dgm:t>
    </dgm:pt>
    <dgm:pt modelId="{404B0A7A-D200-402F-99E3-D7CE466BF803}">
      <dgm:prSet phldrT="[Text]"/>
      <dgm:spPr/>
      <dgm:t>
        <a:bodyPr/>
        <a:lstStyle/>
        <a:p>
          <a:r>
            <a:rPr lang="en-GB"/>
            <a:t>Travel Expense</a:t>
          </a:r>
        </a:p>
      </dgm:t>
    </dgm:pt>
    <dgm:pt modelId="{61A664A0-40EC-40A9-8FC8-F589411D2AC3}" type="sibTrans" cxnId="{057EF3B0-3686-4C82-A549-40BBCFE0C3DE}">
      <dgm:prSet/>
      <dgm:spPr/>
      <dgm:t>
        <a:bodyPr/>
        <a:lstStyle/>
        <a:p>
          <a:endParaRPr lang="en-GB"/>
        </a:p>
      </dgm:t>
    </dgm:pt>
    <dgm:pt modelId="{07BC55CE-739E-42B9-9D07-C8758AEE4C52}" type="parTrans" cxnId="{057EF3B0-3686-4C82-A549-40BBCFE0C3DE}">
      <dgm:prSet/>
      <dgm:spPr/>
      <dgm:t>
        <a:bodyPr/>
        <a:lstStyle/>
        <a:p>
          <a:endParaRPr lang="en-GB"/>
        </a:p>
      </dgm:t>
    </dgm:pt>
    <dgm:pt modelId="{ECB9E3F8-709D-49BD-8BA0-9A2BE339BAF9}">
      <dgm:prSet phldrT="[Text]"/>
      <dgm:spPr/>
      <dgm:t>
        <a:bodyPr/>
        <a:lstStyle/>
        <a:p>
          <a:r>
            <a:rPr lang="en-GB"/>
            <a:t>Special Responsibility Allowance (SRA)</a:t>
          </a:r>
        </a:p>
      </dgm:t>
    </dgm:pt>
    <dgm:pt modelId="{8FE3B324-0435-4EE6-8257-78CAF412B2C4}" type="sibTrans" cxnId="{24385D0D-9DE9-4430-9976-E2F14DD2586F}">
      <dgm:prSet/>
      <dgm:spPr/>
      <dgm:t>
        <a:bodyPr/>
        <a:lstStyle/>
        <a:p>
          <a:endParaRPr lang="en-GB"/>
        </a:p>
      </dgm:t>
    </dgm:pt>
    <dgm:pt modelId="{70792DE2-6FF4-4C80-9B85-C1F22231E4A3}" type="parTrans" cxnId="{24385D0D-9DE9-4430-9976-E2F14DD2586F}">
      <dgm:prSet/>
      <dgm:spPr/>
      <dgm:t>
        <a:bodyPr/>
        <a:lstStyle/>
        <a:p>
          <a:endParaRPr lang="en-GB"/>
        </a:p>
      </dgm:t>
    </dgm:pt>
    <dgm:pt modelId="{D70D6AD1-B830-4D80-96AA-AE82FF14B097}">
      <dgm:prSet/>
      <dgm:spPr/>
      <dgm:t>
        <a:bodyPr/>
        <a:lstStyle/>
        <a:p>
          <a:r>
            <a:rPr lang="en-GB"/>
            <a:t>Subsidence Expense</a:t>
          </a:r>
        </a:p>
      </dgm:t>
    </dgm:pt>
    <dgm:pt modelId="{2F4C377E-93BD-4F45-86C1-BB4459DA9F20}" type="parTrans" cxnId="{0124690F-F04A-49DE-9D74-B0ED0B25F95C}">
      <dgm:prSet/>
      <dgm:spPr/>
      <dgm:t>
        <a:bodyPr/>
        <a:lstStyle/>
        <a:p>
          <a:endParaRPr lang="en-GB"/>
        </a:p>
      </dgm:t>
    </dgm:pt>
    <dgm:pt modelId="{92DA8567-D1FD-4280-B805-68F8406BE530}" type="sibTrans" cxnId="{0124690F-F04A-49DE-9D74-B0ED0B25F95C}">
      <dgm:prSet/>
      <dgm:spPr/>
      <dgm:t>
        <a:bodyPr/>
        <a:lstStyle/>
        <a:p>
          <a:endParaRPr lang="en-GB"/>
        </a:p>
      </dgm:t>
    </dgm:pt>
    <dgm:pt modelId="{02E3E595-D00F-432F-A126-A8545D43098D}">
      <dgm:prSet/>
      <dgm:spPr/>
      <dgm:t>
        <a:bodyPr/>
        <a:lstStyle/>
        <a:p>
          <a:r>
            <a:rPr lang="en-GB"/>
            <a:t>Dependent Carers Allowance</a:t>
          </a:r>
        </a:p>
      </dgm:t>
    </dgm:pt>
    <dgm:pt modelId="{8D353FCF-9EFA-4967-8554-38135978156E}" type="parTrans" cxnId="{D2837117-51A3-453B-8C9D-563117141B79}">
      <dgm:prSet/>
      <dgm:spPr/>
      <dgm:t>
        <a:bodyPr/>
        <a:lstStyle/>
        <a:p>
          <a:endParaRPr lang="en-GB"/>
        </a:p>
      </dgm:t>
    </dgm:pt>
    <dgm:pt modelId="{0CA1D48D-1590-423C-879F-A70457B850F3}" type="sibTrans" cxnId="{D2837117-51A3-453B-8C9D-563117141B79}">
      <dgm:prSet/>
      <dgm:spPr/>
      <dgm:t>
        <a:bodyPr/>
        <a:lstStyle/>
        <a:p>
          <a:endParaRPr lang="en-GB"/>
        </a:p>
      </dgm:t>
    </dgm:pt>
    <dgm:pt modelId="{1FDF681C-3967-4925-AE98-9B4EE2A92584}">
      <dgm:prSet/>
      <dgm:spPr/>
      <dgm:t>
        <a:bodyPr/>
        <a:lstStyle/>
        <a:p>
          <a:r>
            <a:rPr lang="en-GB"/>
            <a:t>Hospitality</a:t>
          </a:r>
        </a:p>
      </dgm:t>
    </dgm:pt>
    <dgm:pt modelId="{12DE15EF-D79A-4354-9862-8D6FAC08E46F}" type="parTrans" cxnId="{DDF73EF6-173E-4AC3-BD97-19C627EB5125}">
      <dgm:prSet/>
      <dgm:spPr/>
      <dgm:t>
        <a:bodyPr/>
        <a:lstStyle/>
        <a:p>
          <a:endParaRPr lang="en-GB"/>
        </a:p>
      </dgm:t>
    </dgm:pt>
    <dgm:pt modelId="{13BD4A87-224A-4E07-849F-DBF36525F442}" type="sibTrans" cxnId="{DDF73EF6-173E-4AC3-BD97-19C627EB5125}">
      <dgm:prSet/>
      <dgm:spPr/>
      <dgm:t>
        <a:bodyPr/>
        <a:lstStyle/>
        <a:p>
          <a:endParaRPr lang="en-GB"/>
        </a:p>
      </dgm:t>
    </dgm:pt>
    <dgm:pt modelId="{33A8B337-7192-4B30-940E-22133C2A5F6E}">
      <dgm:prSet phldrT="[Text]" custT="1"/>
      <dgm:spPr/>
      <dgm:t>
        <a:bodyPr/>
        <a:lstStyle/>
        <a:p>
          <a:r>
            <a:rPr lang="en-GB" sz="1200" kern="1200">
              <a:solidFill>
                <a:srgbClr val="000000">
                  <a:hueOff val="0"/>
                  <a:satOff val="0"/>
                  <a:lumOff val="0"/>
                  <a:alphaOff val="0"/>
                </a:srgbClr>
              </a:solidFill>
              <a:latin typeface="Calibri"/>
              <a:ea typeface="+mn-ea"/>
              <a:cs typeface="+mn-cs"/>
            </a:rPr>
            <a:t>Paid monthly, normally on or just before the 23rd of the month </a:t>
          </a:r>
        </a:p>
      </dgm:t>
    </dgm:pt>
    <dgm:pt modelId="{17285F8D-DD30-4227-9761-65DE02B81F92}" type="parTrans" cxnId="{0DA99CBF-B0A4-44DB-9214-C67B3F788FD0}">
      <dgm:prSet/>
      <dgm:spPr/>
      <dgm:t>
        <a:bodyPr/>
        <a:lstStyle/>
        <a:p>
          <a:endParaRPr lang="en-GB"/>
        </a:p>
      </dgm:t>
    </dgm:pt>
    <dgm:pt modelId="{8EAC1190-6923-46AA-8FB4-2F951AAF3D6C}" type="sibTrans" cxnId="{0DA99CBF-B0A4-44DB-9214-C67B3F788FD0}">
      <dgm:prSet/>
      <dgm:spPr/>
      <dgm:t>
        <a:bodyPr/>
        <a:lstStyle/>
        <a:p>
          <a:endParaRPr lang="en-GB"/>
        </a:p>
      </dgm:t>
    </dgm:pt>
    <dgm:pt modelId="{93E4BBA3-7ACF-4F6E-A8D8-6AEAE79F5A8A}">
      <dgm:prSet phldrT="[Text]"/>
      <dgm:spPr/>
      <dgm:t>
        <a:bodyPr/>
        <a:lstStyle/>
        <a:p>
          <a:endParaRPr lang="en-GB" sz="1200" kern="1200"/>
        </a:p>
      </dgm:t>
    </dgm:pt>
    <dgm:pt modelId="{7295201F-DACF-4848-BFD6-98CC787B7A6E}" type="parTrans" cxnId="{3CBC38E9-D35A-4E14-9E4F-FED42FD0CC1C}">
      <dgm:prSet/>
      <dgm:spPr/>
      <dgm:t>
        <a:bodyPr/>
        <a:lstStyle/>
        <a:p>
          <a:endParaRPr lang="en-GB"/>
        </a:p>
      </dgm:t>
    </dgm:pt>
    <dgm:pt modelId="{49870E44-A903-4456-B3A8-E89B553BDDB9}" type="sibTrans" cxnId="{3CBC38E9-D35A-4E14-9E4F-FED42FD0CC1C}">
      <dgm:prSet/>
      <dgm:spPr/>
      <dgm:t>
        <a:bodyPr/>
        <a:lstStyle/>
        <a:p>
          <a:endParaRPr lang="en-GB"/>
        </a:p>
      </dgm:t>
    </dgm:pt>
    <dgm:pt modelId="{177BBA4E-6C74-4E21-8381-68081EA98457}">
      <dgm:prSet/>
      <dgm:spPr/>
      <dgm:t>
        <a:bodyPr/>
        <a:lstStyle/>
        <a:p>
          <a:r>
            <a:rPr lang="en-GB"/>
            <a:t>For approved duties undertaken at locations outside of the County of Essex </a:t>
          </a:r>
        </a:p>
      </dgm:t>
    </dgm:pt>
    <dgm:pt modelId="{27F6C527-9745-4A69-B26B-7189A6D88E1C}" type="parTrans" cxnId="{F2699C7F-F1F6-4618-B9C8-3C8302C4315B}">
      <dgm:prSet/>
      <dgm:spPr/>
      <dgm:t>
        <a:bodyPr/>
        <a:lstStyle/>
        <a:p>
          <a:endParaRPr lang="en-GB"/>
        </a:p>
      </dgm:t>
    </dgm:pt>
    <dgm:pt modelId="{1B37B3B1-B2D6-470B-A281-CB12A0DEF78D}" type="sibTrans" cxnId="{F2699C7F-F1F6-4618-B9C8-3C8302C4315B}">
      <dgm:prSet/>
      <dgm:spPr/>
      <dgm:t>
        <a:bodyPr/>
        <a:lstStyle/>
        <a:p>
          <a:endParaRPr lang="en-GB"/>
        </a:p>
      </dgm:t>
    </dgm:pt>
    <dgm:pt modelId="{38CC25B5-7C36-4051-854C-E8784E5BF473}">
      <dgm:prSet/>
      <dgm:spPr/>
      <dgm:t>
        <a:bodyPr/>
        <a:lstStyle/>
        <a:p>
          <a:r>
            <a:rPr lang="en-GB"/>
            <a:t>In exceptional circumstances members may be in a position where they are required to provide hospitality. </a:t>
          </a:r>
        </a:p>
      </dgm:t>
    </dgm:pt>
    <dgm:pt modelId="{217F1045-FFEF-46CC-9C6E-3F0976775166}" type="parTrans" cxnId="{B4D7E0F7-24CA-4F2B-A532-91B41EA6DEF4}">
      <dgm:prSet/>
      <dgm:spPr/>
      <dgm:t>
        <a:bodyPr/>
        <a:lstStyle/>
        <a:p>
          <a:endParaRPr lang="en-GB"/>
        </a:p>
      </dgm:t>
    </dgm:pt>
    <dgm:pt modelId="{07FEFE29-8214-4F40-9713-6159DF098B2A}" type="sibTrans" cxnId="{B4D7E0F7-24CA-4F2B-A532-91B41EA6DEF4}">
      <dgm:prSet/>
      <dgm:spPr/>
      <dgm:t>
        <a:bodyPr/>
        <a:lstStyle/>
        <a:p>
          <a:endParaRPr lang="en-GB"/>
        </a:p>
      </dgm:t>
    </dgm:pt>
    <dgm:pt modelId="{A206736C-B9AE-4120-A67E-707BCFF8873B}">
      <dgm:prSet/>
      <dgm:spPr/>
      <dgm:t>
        <a:bodyPr/>
        <a:lstStyle/>
        <a:p>
          <a:r>
            <a:rPr lang="en-GB"/>
            <a:t>Members with care responsibilities will be reimbursed for reasonable payments to a carer while the member is on approved duties. </a:t>
          </a:r>
        </a:p>
      </dgm:t>
    </dgm:pt>
    <dgm:pt modelId="{B4F7D375-8D1E-4D12-AE08-ACC806DA5D98}" type="parTrans" cxnId="{64D4804E-120D-4E5D-A9C6-EC9C516078C4}">
      <dgm:prSet/>
      <dgm:spPr/>
      <dgm:t>
        <a:bodyPr/>
        <a:lstStyle/>
        <a:p>
          <a:endParaRPr lang="en-GB"/>
        </a:p>
      </dgm:t>
    </dgm:pt>
    <dgm:pt modelId="{2F2913DC-F8B1-4B2C-AD06-18A0430AE50A}" type="sibTrans" cxnId="{64D4804E-120D-4E5D-A9C6-EC9C516078C4}">
      <dgm:prSet/>
      <dgm:spPr/>
      <dgm:t>
        <a:bodyPr/>
        <a:lstStyle/>
        <a:p>
          <a:endParaRPr lang="en-GB"/>
        </a:p>
      </dgm:t>
    </dgm:pt>
    <dgm:pt modelId="{078EC385-C2C3-41FD-882B-099A9BB46459}">
      <dgm:prSet/>
      <dgm:spPr/>
      <dgm:t>
        <a:bodyPr/>
        <a:lstStyle/>
        <a:p>
          <a:endParaRPr lang="en-GB"/>
        </a:p>
      </dgm:t>
    </dgm:pt>
    <dgm:pt modelId="{0D9E8A9E-6E53-479A-A1CB-9705AC0116C7}" type="parTrans" cxnId="{C81B39DD-3812-49B0-B688-F06BDFF393A1}">
      <dgm:prSet/>
      <dgm:spPr/>
      <dgm:t>
        <a:bodyPr/>
        <a:lstStyle/>
        <a:p>
          <a:endParaRPr lang="en-GB"/>
        </a:p>
      </dgm:t>
    </dgm:pt>
    <dgm:pt modelId="{D101C9D5-B298-4D5A-8C4B-D73D10199379}" type="sibTrans" cxnId="{C81B39DD-3812-49B0-B688-F06BDFF393A1}">
      <dgm:prSet/>
      <dgm:spPr/>
      <dgm:t>
        <a:bodyPr/>
        <a:lstStyle/>
        <a:p>
          <a:endParaRPr lang="en-GB"/>
        </a:p>
      </dgm:t>
    </dgm:pt>
    <dgm:pt modelId="{1D1BF1CE-122A-4C03-9FC5-E1F9C71A622D}">
      <dgm:prSet/>
      <dgm:spPr/>
      <dgm:t>
        <a:bodyPr/>
        <a:lstStyle/>
        <a:p>
          <a:r>
            <a:rPr lang="en-GB"/>
            <a:t>The need for incurring such expenses must be approved in advance by the authorising officer. </a:t>
          </a:r>
        </a:p>
      </dgm:t>
    </dgm:pt>
    <dgm:pt modelId="{3FF60BA0-5C59-4D20-A15B-2CC40B8A07D2}" type="parTrans" cxnId="{E39A78B8-3A66-45EE-88A9-7C0ECC3D06C5}">
      <dgm:prSet/>
      <dgm:spPr/>
      <dgm:t>
        <a:bodyPr/>
        <a:lstStyle/>
        <a:p>
          <a:endParaRPr lang="en-GB"/>
        </a:p>
      </dgm:t>
    </dgm:pt>
    <dgm:pt modelId="{321B85A1-3B30-4CEC-A6BA-8E7D90B2359D}" type="sibTrans" cxnId="{E39A78B8-3A66-45EE-88A9-7C0ECC3D06C5}">
      <dgm:prSet/>
      <dgm:spPr/>
      <dgm:t>
        <a:bodyPr/>
        <a:lstStyle/>
        <a:p>
          <a:endParaRPr lang="en-GB"/>
        </a:p>
      </dgm:t>
    </dgm:pt>
    <dgm:pt modelId="{399B98F0-6FFA-460B-8247-B9FB77386F07}">
      <dgm:prSet/>
      <dgm:spPr/>
      <dgm:t>
        <a:bodyPr/>
        <a:lstStyle/>
        <a:p>
          <a:r>
            <a:rPr lang="en-GB"/>
            <a:t>No payment will be made with respect to care provided by a carer who is a member of the claimant members household. </a:t>
          </a:r>
        </a:p>
      </dgm:t>
    </dgm:pt>
    <dgm:pt modelId="{6E41285E-C239-42D3-A7D7-684501CD679A}" type="parTrans" cxnId="{623382A5-3575-4686-92AA-06EC517E09A0}">
      <dgm:prSet/>
      <dgm:spPr/>
      <dgm:t>
        <a:bodyPr/>
        <a:lstStyle/>
        <a:p>
          <a:endParaRPr lang="en-GB"/>
        </a:p>
      </dgm:t>
    </dgm:pt>
    <dgm:pt modelId="{D7260641-AC8F-4554-8F48-93D90E2802EA}" type="sibTrans" cxnId="{623382A5-3575-4686-92AA-06EC517E09A0}">
      <dgm:prSet/>
      <dgm:spPr/>
      <dgm:t>
        <a:bodyPr/>
        <a:lstStyle/>
        <a:p>
          <a:endParaRPr lang="en-GB"/>
        </a:p>
      </dgm:t>
    </dgm:pt>
    <dgm:pt modelId="{4C3735F5-25FB-4B45-9B8F-A640283C80BF}">
      <dgm:prSet/>
      <dgm:spPr/>
      <dgm:t>
        <a:bodyPr/>
        <a:lstStyle/>
        <a:p>
          <a:r>
            <a:rPr lang="en-GB"/>
            <a:t>Most commonly only apply when attending conferences</a:t>
          </a:r>
        </a:p>
      </dgm:t>
    </dgm:pt>
    <dgm:pt modelId="{8B656E43-DFF6-41E3-8C06-771B9B876D10}" type="parTrans" cxnId="{E8C606F8-640E-4161-ACD6-0A1C0BFBA627}">
      <dgm:prSet/>
      <dgm:spPr/>
    </dgm:pt>
    <dgm:pt modelId="{034F7C50-63F1-415F-9817-FA9832C950E4}" type="sibTrans" cxnId="{E8C606F8-640E-4161-ACD6-0A1C0BFBA627}">
      <dgm:prSet/>
      <dgm:spPr/>
    </dgm:pt>
    <dgm:pt modelId="{380C346C-2E1E-4595-BB0D-398E2AEBA6DC}">
      <dgm:prSet phldrT="[Text]"/>
      <dgm:spPr/>
      <dgm:t>
        <a:bodyPr/>
        <a:lstStyle/>
        <a:p>
          <a:r>
            <a:rPr lang="en-GB"/>
            <a:t>Expenses can only be claimed for approved duties</a:t>
          </a:r>
        </a:p>
      </dgm:t>
    </dgm:pt>
    <dgm:pt modelId="{B45ED68D-27B3-4055-9B0E-FC7A01817345}" type="parTrans" cxnId="{35577850-11FB-444C-A16D-516C7BD4B98B}">
      <dgm:prSet/>
      <dgm:spPr/>
    </dgm:pt>
    <dgm:pt modelId="{DDF7F3A7-4718-4F1F-85A9-784025F597F1}" type="sibTrans" cxnId="{35577850-11FB-444C-A16D-516C7BD4B98B}">
      <dgm:prSet/>
      <dgm:spPr/>
    </dgm:pt>
    <dgm:pt modelId="{3750B70D-4387-4A6A-88B3-B5D81D45FC6E}">
      <dgm:prSet/>
      <dgm:spPr/>
      <dgm:t>
        <a:bodyPr/>
        <a:lstStyle/>
        <a:p>
          <a:pPr>
            <a:buNone/>
          </a:pPr>
          <a:endParaRPr lang="en-GB" sz="1200" kern="1200"/>
        </a:p>
      </dgm:t>
    </dgm:pt>
    <dgm:pt modelId="{7ADAD908-9E6E-4A28-AB0B-84A336C61E85}" type="parTrans" cxnId="{8C24A84F-3534-4E5E-AD9C-5CF9BA89749B}">
      <dgm:prSet/>
      <dgm:spPr/>
      <dgm:t>
        <a:bodyPr/>
        <a:lstStyle/>
        <a:p>
          <a:endParaRPr lang="en-GB"/>
        </a:p>
      </dgm:t>
    </dgm:pt>
    <dgm:pt modelId="{AC6D4D8B-C8E5-4710-88E1-CAC8238B1C54}" type="sibTrans" cxnId="{8C24A84F-3534-4E5E-AD9C-5CF9BA89749B}">
      <dgm:prSet/>
      <dgm:spPr/>
      <dgm:t>
        <a:bodyPr/>
        <a:lstStyle/>
        <a:p>
          <a:endParaRPr lang="en-GB"/>
        </a:p>
      </dgm:t>
    </dgm:pt>
    <dgm:pt modelId="{7D097139-B7E4-4F9A-ACBB-D10E1F06818F}">
      <dgm:prSet/>
      <dgm:spPr/>
      <dgm:t>
        <a:bodyPr/>
        <a:lstStyle/>
        <a:p>
          <a:pPr>
            <a:buNone/>
          </a:pPr>
          <a:endParaRPr lang="en-GB" sz="1200" kern="1200"/>
        </a:p>
      </dgm:t>
    </dgm:pt>
    <dgm:pt modelId="{D74DA98B-333C-48B5-B554-D7F5C6CE78FA}" type="parTrans" cxnId="{7D643D8B-F577-4869-A532-FD5E46028852}">
      <dgm:prSet/>
      <dgm:spPr/>
      <dgm:t>
        <a:bodyPr/>
        <a:lstStyle/>
        <a:p>
          <a:endParaRPr lang="en-GB"/>
        </a:p>
      </dgm:t>
    </dgm:pt>
    <dgm:pt modelId="{88F17AAC-32BA-4ED1-AA2D-7516F4FFDFEC}" type="sibTrans" cxnId="{7D643D8B-F577-4869-A532-FD5E46028852}">
      <dgm:prSet/>
      <dgm:spPr/>
      <dgm:t>
        <a:bodyPr/>
        <a:lstStyle/>
        <a:p>
          <a:endParaRPr lang="en-GB"/>
        </a:p>
      </dgm:t>
    </dgm:pt>
    <dgm:pt modelId="{4BEEC7FD-2518-4D93-B903-C8467CCB9A75}">
      <dgm:prSet phldrT="[Text]"/>
      <dgm:spPr/>
      <dgm:t>
        <a:bodyPr/>
        <a:lstStyle/>
        <a:p>
          <a:r>
            <a:rPr lang="en-GB"/>
            <a:t>Details and rates are set out in Appendix 2 of the Member’s Allowance Scheme</a:t>
          </a:r>
        </a:p>
      </dgm:t>
    </dgm:pt>
    <dgm:pt modelId="{5EF69A34-0A47-414A-B93A-70C0AAC47DCF}" type="parTrans" cxnId="{D0C78544-A83E-40F3-9C06-B45CB96BAF6A}">
      <dgm:prSet/>
      <dgm:spPr/>
    </dgm:pt>
    <dgm:pt modelId="{F2FA0978-01B6-4EDB-899E-9339BFC3946F}" type="sibTrans" cxnId="{D0C78544-A83E-40F3-9C06-B45CB96BAF6A}">
      <dgm:prSet/>
      <dgm:spPr/>
    </dgm:pt>
    <dgm:pt modelId="{80717319-169C-4A39-B9D5-54942A9FFBC3}">
      <dgm:prSet phldrT="[Text]" custT="1"/>
      <dgm:spPr/>
      <dgm:t>
        <a:bodyPr/>
        <a:lstStyle/>
        <a:p>
          <a:r>
            <a:rPr lang="en-GB" sz="1200" kern="1200">
              <a:solidFill>
                <a:srgbClr val="000000">
                  <a:hueOff val="0"/>
                  <a:satOff val="0"/>
                  <a:lumOff val="0"/>
                  <a:alphaOff val="0"/>
                </a:srgbClr>
              </a:solidFill>
              <a:latin typeface="Calibri"/>
              <a:ea typeface="+mn-ea"/>
              <a:cs typeface="+mn-cs"/>
            </a:rPr>
            <a:t>Recognises the time you spend as a Councillor and incidental costs</a:t>
          </a:r>
        </a:p>
      </dgm:t>
    </dgm:pt>
    <dgm:pt modelId="{7BDD00A4-94C1-4904-B845-5A0656DEFB32}" type="parTrans" cxnId="{729B3540-56F0-4DC4-82A9-AE2C39684057}">
      <dgm:prSet/>
      <dgm:spPr/>
    </dgm:pt>
    <dgm:pt modelId="{CB6BCA6E-B9A8-4A59-9C8E-0C7975192D0B}" type="sibTrans" cxnId="{729B3540-56F0-4DC4-82A9-AE2C39684057}">
      <dgm:prSet/>
      <dgm:spPr/>
    </dgm:pt>
    <dgm:pt modelId="{4F5543E6-DF9D-4A49-B50A-C90DCFBDC76D}" type="pres">
      <dgm:prSet presAssocID="{3000F3A2-4ABB-41BD-832E-BF2BD1BB2179}" presName="Name0" presStyleCnt="0">
        <dgm:presLayoutVars>
          <dgm:dir/>
          <dgm:animLvl val="lvl"/>
          <dgm:resizeHandles val="exact"/>
        </dgm:presLayoutVars>
      </dgm:prSet>
      <dgm:spPr/>
    </dgm:pt>
    <dgm:pt modelId="{4B430A19-5F0D-4778-AD36-7BBA891F0271}" type="pres">
      <dgm:prSet presAssocID="{DC045B81-A87B-42D6-BB1C-0BD9E573EDE5}" presName="composite" presStyleCnt="0"/>
      <dgm:spPr/>
    </dgm:pt>
    <dgm:pt modelId="{C51A8300-EEE5-4C16-93E0-9ADC6AB7AF9B}" type="pres">
      <dgm:prSet presAssocID="{DC045B81-A87B-42D6-BB1C-0BD9E573EDE5}" presName="parTx" presStyleLbl="alignNode1" presStyleIdx="0" presStyleCnt="7">
        <dgm:presLayoutVars>
          <dgm:chMax val="0"/>
          <dgm:chPref val="0"/>
          <dgm:bulletEnabled val="1"/>
        </dgm:presLayoutVars>
      </dgm:prSet>
      <dgm:spPr/>
    </dgm:pt>
    <dgm:pt modelId="{3C656B6A-CF8B-4DE5-9A83-2272909A875D}" type="pres">
      <dgm:prSet presAssocID="{DC045B81-A87B-42D6-BB1C-0BD9E573EDE5}" presName="desTx" presStyleLbl="alignAccFollowNode1" presStyleIdx="0" presStyleCnt="7">
        <dgm:presLayoutVars>
          <dgm:bulletEnabled val="1"/>
        </dgm:presLayoutVars>
      </dgm:prSet>
      <dgm:spPr/>
    </dgm:pt>
    <dgm:pt modelId="{00F54B1A-40A3-4EFD-8FBF-35E187D8485B}" type="pres">
      <dgm:prSet presAssocID="{4D8AFD89-B18F-45FC-BBC4-963C9DFD3463}" presName="space" presStyleCnt="0"/>
      <dgm:spPr/>
    </dgm:pt>
    <dgm:pt modelId="{B839834D-2143-4867-A62A-6BCAB382551E}" type="pres">
      <dgm:prSet presAssocID="{FC7C3D85-EFAD-485B-86D5-25E5FFBD8996}" presName="composite" presStyleCnt="0"/>
      <dgm:spPr/>
    </dgm:pt>
    <dgm:pt modelId="{97EE973B-1D3E-4ACF-B916-98A2B9403A8E}" type="pres">
      <dgm:prSet presAssocID="{FC7C3D85-EFAD-485B-86D5-25E5FFBD8996}" presName="parTx" presStyleLbl="alignNode1" presStyleIdx="1" presStyleCnt="7">
        <dgm:presLayoutVars>
          <dgm:chMax val="0"/>
          <dgm:chPref val="0"/>
          <dgm:bulletEnabled val="1"/>
        </dgm:presLayoutVars>
      </dgm:prSet>
      <dgm:spPr/>
    </dgm:pt>
    <dgm:pt modelId="{D4FB55D0-2EE2-4C4B-B610-D96EE94631F7}" type="pres">
      <dgm:prSet presAssocID="{FC7C3D85-EFAD-485B-86D5-25E5FFBD8996}" presName="desTx" presStyleLbl="alignAccFollowNode1" presStyleIdx="1" presStyleCnt="7">
        <dgm:presLayoutVars>
          <dgm:bulletEnabled val="1"/>
        </dgm:presLayoutVars>
      </dgm:prSet>
      <dgm:spPr/>
    </dgm:pt>
    <dgm:pt modelId="{B855CA08-49E9-443D-A002-79FF53471A21}" type="pres">
      <dgm:prSet presAssocID="{836930D6-3E93-4ED4-B7BC-99C6A8DAF2CE}" presName="space" presStyleCnt="0"/>
      <dgm:spPr/>
    </dgm:pt>
    <dgm:pt modelId="{416685D9-2048-4FE9-BA04-4E3229177C61}" type="pres">
      <dgm:prSet presAssocID="{ECB9E3F8-709D-49BD-8BA0-9A2BE339BAF9}" presName="composite" presStyleCnt="0"/>
      <dgm:spPr/>
    </dgm:pt>
    <dgm:pt modelId="{1532A072-4B4E-434E-B8C8-7B5CD6BF64BA}" type="pres">
      <dgm:prSet presAssocID="{ECB9E3F8-709D-49BD-8BA0-9A2BE339BAF9}" presName="parTx" presStyleLbl="alignNode1" presStyleIdx="2" presStyleCnt="7">
        <dgm:presLayoutVars>
          <dgm:chMax val="0"/>
          <dgm:chPref val="0"/>
          <dgm:bulletEnabled val="1"/>
        </dgm:presLayoutVars>
      </dgm:prSet>
      <dgm:spPr/>
    </dgm:pt>
    <dgm:pt modelId="{E86E92B6-8548-4147-8AAD-AB0F0ACE7B50}" type="pres">
      <dgm:prSet presAssocID="{ECB9E3F8-709D-49BD-8BA0-9A2BE339BAF9}" presName="desTx" presStyleLbl="alignAccFollowNode1" presStyleIdx="2" presStyleCnt="7">
        <dgm:presLayoutVars>
          <dgm:bulletEnabled val="1"/>
        </dgm:presLayoutVars>
      </dgm:prSet>
      <dgm:spPr/>
    </dgm:pt>
    <dgm:pt modelId="{1AAFF1B2-4A69-446D-BE9D-BC6DC6FF786F}" type="pres">
      <dgm:prSet presAssocID="{8FE3B324-0435-4EE6-8257-78CAF412B2C4}" presName="space" presStyleCnt="0"/>
      <dgm:spPr/>
    </dgm:pt>
    <dgm:pt modelId="{281A34A7-BC4B-4492-9770-4A79871A2EF2}" type="pres">
      <dgm:prSet presAssocID="{404B0A7A-D200-402F-99E3-D7CE466BF803}" presName="composite" presStyleCnt="0"/>
      <dgm:spPr/>
    </dgm:pt>
    <dgm:pt modelId="{A540CD50-88A5-408E-910A-B6DCC59FD11D}" type="pres">
      <dgm:prSet presAssocID="{404B0A7A-D200-402F-99E3-D7CE466BF803}" presName="parTx" presStyleLbl="alignNode1" presStyleIdx="3" presStyleCnt="7">
        <dgm:presLayoutVars>
          <dgm:chMax val="0"/>
          <dgm:chPref val="0"/>
          <dgm:bulletEnabled val="1"/>
        </dgm:presLayoutVars>
      </dgm:prSet>
      <dgm:spPr/>
    </dgm:pt>
    <dgm:pt modelId="{3A57E654-6D5F-4404-A343-7069DABBC9B9}" type="pres">
      <dgm:prSet presAssocID="{404B0A7A-D200-402F-99E3-D7CE466BF803}" presName="desTx" presStyleLbl="alignAccFollowNode1" presStyleIdx="3" presStyleCnt="7">
        <dgm:presLayoutVars>
          <dgm:bulletEnabled val="1"/>
        </dgm:presLayoutVars>
      </dgm:prSet>
      <dgm:spPr/>
    </dgm:pt>
    <dgm:pt modelId="{F5AE83D1-E922-46D3-831E-BCEBB0188E94}" type="pres">
      <dgm:prSet presAssocID="{61A664A0-40EC-40A9-8FC8-F589411D2AC3}" presName="space" presStyleCnt="0"/>
      <dgm:spPr/>
    </dgm:pt>
    <dgm:pt modelId="{5583F3F2-999D-422C-9697-ACB493A61227}" type="pres">
      <dgm:prSet presAssocID="{D70D6AD1-B830-4D80-96AA-AE82FF14B097}" presName="composite" presStyleCnt="0"/>
      <dgm:spPr/>
    </dgm:pt>
    <dgm:pt modelId="{E4128D6C-07B4-4EF8-B021-0EECEB39230F}" type="pres">
      <dgm:prSet presAssocID="{D70D6AD1-B830-4D80-96AA-AE82FF14B097}" presName="parTx" presStyleLbl="alignNode1" presStyleIdx="4" presStyleCnt="7">
        <dgm:presLayoutVars>
          <dgm:chMax val="0"/>
          <dgm:chPref val="0"/>
          <dgm:bulletEnabled val="1"/>
        </dgm:presLayoutVars>
      </dgm:prSet>
      <dgm:spPr/>
    </dgm:pt>
    <dgm:pt modelId="{B634EC2F-321F-4F30-8B4A-38C91B6FC904}" type="pres">
      <dgm:prSet presAssocID="{D70D6AD1-B830-4D80-96AA-AE82FF14B097}" presName="desTx" presStyleLbl="alignAccFollowNode1" presStyleIdx="4" presStyleCnt="7">
        <dgm:presLayoutVars>
          <dgm:bulletEnabled val="1"/>
        </dgm:presLayoutVars>
      </dgm:prSet>
      <dgm:spPr/>
    </dgm:pt>
    <dgm:pt modelId="{DC364167-8E57-4892-BD8C-FD5D18A998F6}" type="pres">
      <dgm:prSet presAssocID="{92DA8567-D1FD-4280-B805-68F8406BE530}" presName="space" presStyleCnt="0"/>
      <dgm:spPr/>
    </dgm:pt>
    <dgm:pt modelId="{43E620DE-501C-4169-92E7-D1013EC3853B}" type="pres">
      <dgm:prSet presAssocID="{1FDF681C-3967-4925-AE98-9B4EE2A92584}" presName="composite" presStyleCnt="0"/>
      <dgm:spPr/>
    </dgm:pt>
    <dgm:pt modelId="{FD05BBB5-E333-4AEF-8CA2-E8B78F4796F4}" type="pres">
      <dgm:prSet presAssocID="{1FDF681C-3967-4925-AE98-9B4EE2A92584}" presName="parTx" presStyleLbl="alignNode1" presStyleIdx="5" presStyleCnt="7">
        <dgm:presLayoutVars>
          <dgm:chMax val="0"/>
          <dgm:chPref val="0"/>
          <dgm:bulletEnabled val="1"/>
        </dgm:presLayoutVars>
      </dgm:prSet>
      <dgm:spPr/>
    </dgm:pt>
    <dgm:pt modelId="{8D77B8B7-36E9-4DFD-885F-D1D2CC94F50B}" type="pres">
      <dgm:prSet presAssocID="{1FDF681C-3967-4925-AE98-9B4EE2A92584}" presName="desTx" presStyleLbl="alignAccFollowNode1" presStyleIdx="5" presStyleCnt="7">
        <dgm:presLayoutVars>
          <dgm:bulletEnabled val="1"/>
        </dgm:presLayoutVars>
      </dgm:prSet>
      <dgm:spPr/>
    </dgm:pt>
    <dgm:pt modelId="{9E275338-8774-4133-8443-7778FC50285A}" type="pres">
      <dgm:prSet presAssocID="{13BD4A87-224A-4E07-849F-DBF36525F442}" presName="space" presStyleCnt="0"/>
      <dgm:spPr/>
    </dgm:pt>
    <dgm:pt modelId="{F42DFCB7-6B2E-41E9-A717-113B5B35FB09}" type="pres">
      <dgm:prSet presAssocID="{02E3E595-D00F-432F-A126-A8545D43098D}" presName="composite" presStyleCnt="0"/>
      <dgm:spPr/>
    </dgm:pt>
    <dgm:pt modelId="{5E497B01-5F3E-45DA-AC93-EABEC0BD873C}" type="pres">
      <dgm:prSet presAssocID="{02E3E595-D00F-432F-A126-A8545D43098D}" presName="parTx" presStyleLbl="alignNode1" presStyleIdx="6" presStyleCnt="7">
        <dgm:presLayoutVars>
          <dgm:chMax val="0"/>
          <dgm:chPref val="0"/>
          <dgm:bulletEnabled val="1"/>
        </dgm:presLayoutVars>
      </dgm:prSet>
      <dgm:spPr/>
    </dgm:pt>
    <dgm:pt modelId="{F097B660-7C71-46B9-905C-50A701BB280B}" type="pres">
      <dgm:prSet presAssocID="{02E3E595-D00F-432F-A126-A8545D43098D}" presName="desTx" presStyleLbl="alignAccFollowNode1" presStyleIdx="6" presStyleCnt="7">
        <dgm:presLayoutVars>
          <dgm:bulletEnabled val="1"/>
        </dgm:presLayoutVars>
      </dgm:prSet>
      <dgm:spPr/>
    </dgm:pt>
  </dgm:ptLst>
  <dgm:cxnLst>
    <dgm:cxn modelId="{EE320404-2DD3-4E46-9D88-666E7AC3A301}" type="presOf" srcId="{3000F3A2-4ABB-41BD-832E-BF2BD1BB2179}" destId="{4F5543E6-DF9D-4A49-B50A-C90DCFBDC76D}" srcOrd="0" destOrd="0" presId="urn:microsoft.com/office/officeart/2005/8/layout/hList1"/>
    <dgm:cxn modelId="{24385D0D-9DE9-4430-9976-E2F14DD2586F}" srcId="{3000F3A2-4ABB-41BD-832E-BF2BD1BB2179}" destId="{ECB9E3F8-709D-49BD-8BA0-9A2BE339BAF9}" srcOrd="2" destOrd="0" parTransId="{70792DE2-6FF4-4C80-9B85-C1F22231E4A3}" sibTransId="{8FE3B324-0435-4EE6-8257-78CAF412B2C4}"/>
    <dgm:cxn modelId="{0124690F-F04A-49DE-9D74-B0ED0B25F95C}" srcId="{3000F3A2-4ABB-41BD-832E-BF2BD1BB2179}" destId="{D70D6AD1-B830-4D80-96AA-AE82FF14B097}" srcOrd="4" destOrd="0" parTransId="{2F4C377E-93BD-4F45-86C1-BB4459DA9F20}" sibTransId="{92DA8567-D1FD-4280-B805-68F8406BE530}"/>
    <dgm:cxn modelId="{FC927915-8DEF-4904-9362-515D3A880F21}" type="presOf" srcId="{4C3735F5-25FB-4B45-9B8F-A640283C80BF}" destId="{B634EC2F-321F-4F30-8B4A-38C91B6FC904}" srcOrd="0" destOrd="1" presId="urn:microsoft.com/office/officeart/2005/8/layout/hList1"/>
    <dgm:cxn modelId="{D2837117-51A3-453B-8C9D-563117141B79}" srcId="{3000F3A2-4ABB-41BD-832E-BF2BD1BB2179}" destId="{02E3E595-D00F-432F-A126-A8545D43098D}" srcOrd="6" destOrd="0" parTransId="{8D353FCF-9EFA-4967-8554-38135978156E}" sibTransId="{0CA1D48D-1590-423C-879F-A70457B850F3}"/>
    <dgm:cxn modelId="{8AD53E23-790F-4CBE-B616-4E748CE7992F}" srcId="{ECB9E3F8-709D-49BD-8BA0-9A2BE339BAF9}" destId="{DC15D830-A5F9-4F6C-9CB7-6713B93738B3}" srcOrd="0" destOrd="0" parTransId="{03B00263-7FE3-4062-B384-B1F84CE92134}" sibTransId="{2984BECA-76EA-4E0D-AA67-62A32D8348E8}"/>
    <dgm:cxn modelId="{0A3BC223-4309-40DA-A9BA-CE6135F0A43E}" type="presOf" srcId="{FC7C3D85-EFAD-485B-86D5-25E5FFBD8996}" destId="{97EE973B-1D3E-4ACF-B916-98A2B9403A8E}" srcOrd="0" destOrd="0" presId="urn:microsoft.com/office/officeart/2005/8/layout/hList1"/>
    <dgm:cxn modelId="{9D012D27-2F48-4AF7-B456-DFFE3889286D}" type="presOf" srcId="{078EC385-C2C3-41FD-882B-099A9BB46459}" destId="{B634EC2F-321F-4F30-8B4A-38C91B6FC904}" srcOrd="0" destOrd="2" presId="urn:microsoft.com/office/officeart/2005/8/layout/hList1"/>
    <dgm:cxn modelId="{5592B43E-9811-4D0C-9A80-AC868596CA95}" type="presOf" srcId="{D70D6AD1-B830-4D80-96AA-AE82FF14B097}" destId="{E4128D6C-07B4-4EF8-B021-0EECEB39230F}" srcOrd="0" destOrd="0" presId="urn:microsoft.com/office/officeart/2005/8/layout/hList1"/>
    <dgm:cxn modelId="{729B3540-56F0-4DC4-82A9-AE2C39684057}" srcId="{FC7C3D85-EFAD-485B-86D5-25E5FFBD8996}" destId="{80717319-169C-4A39-B9D5-54942A9FFBC3}" srcOrd="2" destOrd="0" parTransId="{7BDD00A4-94C1-4904-B845-5A0656DEFB32}" sibTransId="{CB6BCA6E-B9A8-4A59-9C8E-0C7975192D0B}"/>
    <dgm:cxn modelId="{3A6D9560-CE4C-4DF0-98D7-6154446AB8E3}" type="presOf" srcId="{177BBA4E-6C74-4E21-8381-68081EA98457}" destId="{B634EC2F-321F-4F30-8B4A-38C91B6FC904}" srcOrd="0" destOrd="0" presId="urn:microsoft.com/office/officeart/2005/8/layout/hList1"/>
    <dgm:cxn modelId="{F0DD3942-CF8C-4E4C-8D7E-4DC02AE0E9D5}" srcId="{404B0A7A-D200-402F-99E3-D7CE466BF803}" destId="{9F0D840E-25CE-43E4-A2A6-CBDA09499F4E}" srcOrd="0" destOrd="0" parTransId="{D726564B-0419-443D-9F88-4D618E469CEA}" sibTransId="{87D23F39-C2E6-4C2A-A3C2-9B3346A87D39}"/>
    <dgm:cxn modelId="{D0C78544-A83E-40F3-9C06-B45CB96BAF6A}" srcId="{ECB9E3F8-709D-49BD-8BA0-9A2BE339BAF9}" destId="{4BEEC7FD-2518-4D93-B903-C8467CCB9A75}" srcOrd="1" destOrd="0" parTransId="{5EF69A34-0A47-414A-B93A-70C0AAC47DCF}" sibTransId="{F2FA0978-01B6-4EDB-899E-9339BFC3946F}"/>
    <dgm:cxn modelId="{6B519A65-4519-4B01-9101-51CB64B72711}" type="presOf" srcId="{33A8B337-7192-4B30-940E-22133C2A5F6E}" destId="{D4FB55D0-2EE2-4C4B-B610-D96EE94631F7}" srcOrd="0" destOrd="1" presId="urn:microsoft.com/office/officeart/2005/8/layout/hList1"/>
    <dgm:cxn modelId="{73A11A46-0799-4843-AF12-EDFDA001D494}" srcId="{FC7C3D85-EFAD-485B-86D5-25E5FFBD8996}" destId="{5E93EA51-25E9-4A80-8CB9-D7EA137929CD}" srcOrd="0" destOrd="0" parTransId="{8DDD51E7-6538-45ED-8A65-2D6E47B30BA9}" sibTransId="{A6393CD2-0816-43BB-B6FE-4012A4628ACC}"/>
    <dgm:cxn modelId="{EDB28646-0D61-416D-82B8-BE9B9AA10F69}" type="presOf" srcId="{02E3E595-D00F-432F-A126-A8545D43098D}" destId="{5E497B01-5F3E-45DA-AC93-EABEC0BD873C}" srcOrd="0" destOrd="0" presId="urn:microsoft.com/office/officeart/2005/8/layout/hList1"/>
    <dgm:cxn modelId="{FD89706D-216E-42D9-A88F-FB634352B226}" type="presOf" srcId="{7D097139-B7E4-4F9A-ACBB-D10E1F06818F}" destId="{D4FB55D0-2EE2-4C4B-B610-D96EE94631F7}" srcOrd="0" destOrd="4" presId="urn:microsoft.com/office/officeart/2005/8/layout/hList1"/>
    <dgm:cxn modelId="{64D4804E-120D-4E5D-A9C6-EC9C516078C4}" srcId="{02E3E595-D00F-432F-A126-A8545D43098D}" destId="{A206736C-B9AE-4120-A67E-707BCFF8873B}" srcOrd="0" destOrd="0" parTransId="{B4F7D375-8D1E-4D12-AE08-ACC806DA5D98}" sibTransId="{2F2913DC-F8B1-4B2C-AD06-18A0430AE50A}"/>
    <dgm:cxn modelId="{8C24A84F-3534-4E5E-AD9C-5CF9BA89749B}" srcId="{FC7C3D85-EFAD-485B-86D5-25E5FFBD8996}" destId="{3750B70D-4387-4A6A-88B3-B5D81D45FC6E}" srcOrd="3" destOrd="0" parTransId="{7ADAD908-9E6E-4A28-AB0B-84A336C61E85}" sibTransId="{AC6D4D8B-C8E5-4710-88E1-CAC8238B1C54}"/>
    <dgm:cxn modelId="{35577850-11FB-444C-A16D-516C7BD4B98B}" srcId="{DC045B81-A87B-42D6-BB1C-0BD9E573EDE5}" destId="{380C346C-2E1E-4595-BB0D-398E2AEBA6DC}" srcOrd="1" destOrd="0" parTransId="{B45ED68D-27B3-4055-9B0E-FC7A01817345}" sibTransId="{DDF7F3A7-4718-4F1F-85A9-784025F597F1}"/>
    <dgm:cxn modelId="{B2C26853-5BD6-4C02-8B07-AD9B960DB44B}" srcId="{3000F3A2-4ABB-41BD-832E-BF2BD1BB2179}" destId="{DC045B81-A87B-42D6-BB1C-0BD9E573EDE5}" srcOrd="0" destOrd="0" parTransId="{26F97F90-62E3-480D-A476-1063140E72DF}" sibTransId="{4D8AFD89-B18F-45FC-BBC4-963C9DFD3463}"/>
    <dgm:cxn modelId="{46C56154-16E2-4FF6-BB81-175E6F2AD2BF}" srcId="{3000F3A2-4ABB-41BD-832E-BF2BD1BB2179}" destId="{FC7C3D85-EFAD-485B-86D5-25E5FFBD8996}" srcOrd="1" destOrd="0" parTransId="{1A1C5313-9192-4126-9881-C880A9E476D3}" sibTransId="{836930D6-3E93-4ED4-B7BC-99C6A8DAF2CE}"/>
    <dgm:cxn modelId="{E0E76A74-C0C3-4FE3-A8B2-15B07ED71D6E}" type="presOf" srcId="{3750B70D-4387-4A6A-88B3-B5D81D45FC6E}" destId="{D4FB55D0-2EE2-4C4B-B610-D96EE94631F7}" srcOrd="0" destOrd="3" presId="urn:microsoft.com/office/officeart/2005/8/layout/hList1"/>
    <dgm:cxn modelId="{B01E2476-1469-43E8-9271-747F9E0F9332}" type="presOf" srcId="{380C346C-2E1E-4595-BB0D-398E2AEBA6DC}" destId="{3C656B6A-CF8B-4DE5-9A83-2272909A875D}" srcOrd="0" destOrd="1" presId="urn:microsoft.com/office/officeart/2005/8/layout/hList1"/>
    <dgm:cxn modelId="{3D7F2F58-A67A-4D39-958B-2EC3D4D2A2DD}" type="presOf" srcId="{38CC25B5-7C36-4051-854C-E8784E5BF473}" destId="{8D77B8B7-36E9-4DFD-885F-D1D2CC94F50B}" srcOrd="0" destOrd="0" presId="urn:microsoft.com/office/officeart/2005/8/layout/hList1"/>
    <dgm:cxn modelId="{F2699C7F-F1F6-4618-B9C8-3C8302C4315B}" srcId="{D70D6AD1-B830-4D80-96AA-AE82FF14B097}" destId="{177BBA4E-6C74-4E21-8381-68081EA98457}" srcOrd="0" destOrd="0" parTransId="{27F6C527-9745-4A69-B26B-7189A6D88E1C}" sibTransId="{1B37B3B1-B2D6-470B-A281-CB12A0DEF78D}"/>
    <dgm:cxn modelId="{094BE782-4340-4FCD-8236-EE8260AC859B}" type="presOf" srcId="{1D1BF1CE-122A-4C03-9FC5-E1F9C71A622D}" destId="{8D77B8B7-36E9-4DFD-885F-D1D2CC94F50B}" srcOrd="0" destOrd="1" presId="urn:microsoft.com/office/officeart/2005/8/layout/hList1"/>
    <dgm:cxn modelId="{65410184-0025-4D90-97D9-E4D34AAEEF69}" type="presOf" srcId="{399B98F0-6FFA-460B-8247-B9FB77386F07}" destId="{F097B660-7C71-46B9-905C-50A701BB280B}" srcOrd="0" destOrd="1" presId="urn:microsoft.com/office/officeart/2005/8/layout/hList1"/>
    <dgm:cxn modelId="{4C5A3085-1244-4ECD-924F-5609B6EB5F4D}" srcId="{DC045B81-A87B-42D6-BB1C-0BD9E573EDE5}" destId="{D9ABA39C-A666-4C59-8444-8C7C2093F42C}" srcOrd="0" destOrd="0" parTransId="{998BBE7B-4964-4B09-8C69-85F95AB59BA0}" sibTransId="{200D2F38-024B-4EEA-9A4E-52CBF64DF538}"/>
    <dgm:cxn modelId="{7D643D8B-F577-4869-A532-FD5E46028852}" srcId="{FC7C3D85-EFAD-485B-86D5-25E5FFBD8996}" destId="{7D097139-B7E4-4F9A-ACBB-D10E1F06818F}" srcOrd="4" destOrd="0" parTransId="{D74DA98B-333C-48B5-B554-D7F5C6CE78FA}" sibTransId="{88F17AAC-32BA-4ED1-AA2D-7516F4FFDFEC}"/>
    <dgm:cxn modelId="{D9342C93-23CE-46F2-B749-50CBB0394963}" type="presOf" srcId="{404B0A7A-D200-402F-99E3-D7CE466BF803}" destId="{A540CD50-88A5-408E-910A-B6DCC59FD11D}" srcOrd="0" destOrd="0" presId="urn:microsoft.com/office/officeart/2005/8/layout/hList1"/>
    <dgm:cxn modelId="{57D812A4-A2C7-45DA-8D2B-915FBC79713E}" type="presOf" srcId="{A206736C-B9AE-4120-A67E-707BCFF8873B}" destId="{F097B660-7C71-46B9-905C-50A701BB280B}" srcOrd="0" destOrd="0" presId="urn:microsoft.com/office/officeart/2005/8/layout/hList1"/>
    <dgm:cxn modelId="{623382A5-3575-4686-92AA-06EC517E09A0}" srcId="{02E3E595-D00F-432F-A126-A8545D43098D}" destId="{399B98F0-6FFA-460B-8247-B9FB77386F07}" srcOrd="1" destOrd="0" parTransId="{6E41285E-C239-42D3-A7D7-684501CD679A}" sibTransId="{D7260641-AC8F-4554-8F48-93D90E2802EA}"/>
    <dgm:cxn modelId="{AD3CC7AC-5118-4D6F-A00F-9176A114C9F5}" type="presOf" srcId="{4BEEC7FD-2518-4D93-B903-C8467CCB9A75}" destId="{E86E92B6-8548-4147-8AAD-AB0F0ACE7B50}" srcOrd="0" destOrd="1" presId="urn:microsoft.com/office/officeart/2005/8/layout/hList1"/>
    <dgm:cxn modelId="{057EF3B0-3686-4C82-A549-40BBCFE0C3DE}" srcId="{3000F3A2-4ABB-41BD-832E-BF2BD1BB2179}" destId="{404B0A7A-D200-402F-99E3-D7CE466BF803}" srcOrd="3" destOrd="0" parTransId="{07BC55CE-739E-42B9-9D07-C8758AEE4C52}" sibTransId="{61A664A0-40EC-40A9-8FC8-F589411D2AC3}"/>
    <dgm:cxn modelId="{767F36B4-2043-4A76-BD72-EE8962FA22B3}" type="presOf" srcId="{93E4BBA3-7ACF-4F6E-A8D8-6AEAE79F5A8A}" destId="{D4FB55D0-2EE2-4C4B-B610-D96EE94631F7}" srcOrd="0" destOrd="5" presId="urn:microsoft.com/office/officeart/2005/8/layout/hList1"/>
    <dgm:cxn modelId="{E39A78B8-3A66-45EE-88A9-7C0ECC3D06C5}" srcId="{1FDF681C-3967-4925-AE98-9B4EE2A92584}" destId="{1D1BF1CE-122A-4C03-9FC5-E1F9C71A622D}" srcOrd="1" destOrd="0" parTransId="{3FF60BA0-5C59-4D20-A15B-2CC40B8A07D2}" sibTransId="{321B85A1-3B30-4CEC-A6BA-8E7D90B2359D}"/>
    <dgm:cxn modelId="{0DA99CBF-B0A4-44DB-9214-C67B3F788FD0}" srcId="{FC7C3D85-EFAD-485B-86D5-25E5FFBD8996}" destId="{33A8B337-7192-4B30-940E-22133C2A5F6E}" srcOrd="1" destOrd="0" parTransId="{17285F8D-DD30-4227-9761-65DE02B81F92}" sibTransId="{8EAC1190-6923-46AA-8FB4-2F951AAF3D6C}"/>
    <dgm:cxn modelId="{5952F6C2-CE01-4112-90E2-8AA4643C0FA7}" type="presOf" srcId="{DC045B81-A87B-42D6-BB1C-0BD9E573EDE5}" destId="{C51A8300-EEE5-4C16-93E0-9ADC6AB7AF9B}" srcOrd="0" destOrd="0" presId="urn:microsoft.com/office/officeart/2005/8/layout/hList1"/>
    <dgm:cxn modelId="{22EC59D8-0ED8-4064-949F-EAA3EBBF9504}" type="presOf" srcId="{DC15D830-A5F9-4F6C-9CB7-6713B93738B3}" destId="{E86E92B6-8548-4147-8AAD-AB0F0ACE7B50}" srcOrd="0" destOrd="0" presId="urn:microsoft.com/office/officeart/2005/8/layout/hList1"/>
    <dgm:cxn modelId="{18C759D9-AA54-4262-A32E-7843D6C089F2}" type="presOf" srcId="{ECB9E3F8-709D-49BD-8BA0-9A2BE339BAF9}" destId="{1532A072-4B4E-434E-B8C8-7B5CD6BF64BA}" srcOrd="0" destOrd="0" presId="urn:microsoft.com/office/officeart/2005/8/layout/hList1"/>
    <dgm:cxn modelId="{C81B39DD-3812-49B0-B688-F06BDFF393A1}" srcId="{D70D6AD1-B830-4D80-96AA-AE82FF14B097}" destId="{078EC385-C2C3-41FD-882B-099A9BB46459}" srcOrd="2" destOrd="0" parTransId="{0D9E8A9E-6E53-479A-A1CB-9705AC0116C7}" sibTransId="{D101C9D5-B298-4D5A-8C4B-D73D10199379}"/>
    <dgm:cxn modelId="{3CBC38E9-D35A-4E14-9E4F-FED42FD0CC1C}" srcId="{FC7C3D85-EFAD-485B-86D5-25E5FFBD8996}" destId="{93E4BBA3-7ACF-4F6E-A8D8-6AEAE79F5A8A}" srcOrd="5" destOrd="0" parTransId="{7295201F-DACF-4848-BFD6-98CC787B7A6E}" sibTransId="{49870E44-A903-4456-B3A8-E89B553BDDB9}"/>
    <dgm:cxn modelId="{31780FEA-D4F5-4473-A8D1-F5C4A66FE6E5}" type="presOf" srcId="{5E93EA51-25E9-4A80-8CB9-D7EA137929CD}" destId="{D4FB55D0-2EE2-4C4B-B610-D96EE94631F7}" srcOrd="0" destOrd="0" presId="urn:microsoft.com/office/officeart/2005/8/layout/hList1"/>
    <dgm:cxn modelId="{A803AAEC-E275-46A5-9ECD-E02A2BD29176}" type="presOf" srcId="{80717319-169C-4A39-B9D5-54942A9FFBC3}" destId="{D4FB55D0-2EE2-4C4B-B610-D96EE94631F7}" srcOrd="0" destOrd="2" presId="urn:microsoft.com/office/officeart/2005/8/layout/hList1"/>
    <dgm:cxn modelId="{DDF73EF6-173E-4AC3-BD97-19C627EB5125}" srcId="{3000F3A2-4ABB-41BD-832E-BF2BD1BB2179}" destId="{1FDF681C-3967-4925-AE98-9B4EE2A92584}" srcOrd="5" destOrd="0" parTransId="{12DE15EF-D79A-4354-9862-8D6FAC08E46F}" sibTransId="{13BD4A87-224A-4E07-849F-DBF36525F442}"/>
    <dgm:cxn modelId="{043C37F7-F0EB-440F-88C2-47C4345A732D}" type="presOf" srcId="{9F0D840E-25CE-43E4-A2A6-CBDA09499F4E}" destId="{3A57E654-6D5F-4404-A343-7069DABBC9B9}" srcOrd="0" destOrd="0" presId="urn:microsoft.com/office/officeart/2005/8/layout/hList1"/>
    <dgm:cxn modelId="{B4D7E0F7-24CA-4F2B-A532-91B41EA6DEF4}" srcId="{1FDF681C-3967-4925-AE98-9B4EE2A92584}" destId="{38CC25B5-7C36-4051-854C-E8784E5BF473}" srcOrd="0" destOrd="0" parTransId="{217F1045-FFEF-46CC-9C6E-3F0976775166}" sibTransId="{07FEFE29-8214-4F40-9713-6159DF098B2A}"/>
    <dgm:cxn modelId="{E8C606F8-640E-4161-ACD6-0A1C0BFBA627}" srcId="{D70D6AD1-B830-4D80-96AA-AE82FF14B097}" destId="{4C3735F5-25FB-4B45-9B8F-A640283C80BF}" srcOrd="1" destOrd="0" parTransId="{8B656E43-DFF6-41E3-8C06-771B9B876D10}" sibTransId="{034F7C50-63F1-415F-9817-FA9832C950E4}"/>
    <dgm:cxn modelId="{AE7B87F8-6AF0-4CF9-8852-A1D6818F982E}" type="presOf" srcId="{D9ABA39C-A666-4C59-8444-8C7C2093F42C}" destId="{3C656B6A-CF8B-4DE5-9A83-2272909A875D}" srcOrd="0" destOrd="0" presId="urn:microsoft.com/office/officeart/2005/8/layout/hList1"/>
    <dgm:cxn modelId="{95FDEAFA-0039-4377-B1D0-4534EC255F17}" type="presOf" srcId="{1FDF681C-3967-4925-AE98-9B4EE2A92584}" destId="{FD05BBB5-E333-4AEF-8CA2-E8B78F4796F4}" srcOrd="0" destOrd="0" presId="urn:microsoft.com/office/officeart/2005/8/layout/hList1"/>
    <dgm:cxn modelId="{136E1FBA-FC28-4950-8405-E7F9E8BB7DC9}" type="presParOf" srcId="{4F5543E6-DF9D-4A49-B50A-C90DCFBDC76D}" destId="{4B430A19-5F0D-4778-AD36-7BBA891F0271}" srcOrd="0" destOrd="0" presId="urn:microsoft.com/office/officeart/2005/8/layout/hList1"/>
    <dgm:cxn modelId="{3547E85E-89AF-4784-8647-BFA4A2DE230C}" type="presParOf" srcId="{4B430A19-5F0D-4778-AD36-7BBA891F0271}" destId="{C51A8300-EEE5-4C16-93E0-9ADC6AB7AF9B}" srcOrd="0" destOrd="0" presId="urn:microsoft.com/office/officeart/2005/8/layout/hList1"/>
    <dgm:cxn modelId="{A927C135-710B-4AC0-A7A1-ED872A54577A}" type="presParOf" srcId="{4B430A19-5F0D-4778-AD36-7BBA891F0271}" destId="{3C656B6A-CF8B-4DE5-9A83-2272909A875D}" srcOrd="1" destOrd="0" presId="urn:microsoft.com/office/officeart/2005/8/layout/hList1"/>
    <dgm:cxn modelId="{77DED3D9-64D6-435B-A56D-1D99F96711F4}" type="presParOf" srcId="{4F5543E6-DF9D-4A49-B50A-C90DCFBDC76D}" destId="{00F54B1A-40A3-4EFD-8FBF-35E187D8485B}" srcOrd="1" destOrd="0" presId="urn:microsoft.com/office/officeart/2005/8/layout/hList1"/>
    <dgm:cxn modelId="{409E0A5F-5680-457E-AD9B-99A66B99308E}" type="presParOf" srcId="{4F5543E6-DF9D-4A49-B50A-C90DCFBDC76D}" destId="{B839834D-2143-4867-A62A-6BCAB382551E}" srcOrd="2" destOrd="0" presId="urn:microsoft.com/office/officeart/2005/8/layout/hList1"/>
    <dgm:cxn modelId="{43275F31-9876-4094-B61F-D2A0333692EC}" type="presParOf" srcId="{B839834D-2143-4867-A62A-6BCAB382551E}" destId="{97EE973B-1D3E-4ACF-B916-98A2B9403A8E}" srcOrd="0" destOrd="0" presId="urn:microsoft.com/office/officeart/2005/8/layout/hList1"/>
    <dgm:cxn modelId="{E80F045A-3A8E-4D1C-A132-E8DFFC82EBE7}" type="presParOf" srcId="{B839834D-2143-4867-A62A-6BCAB382551E}" destId="{D4FB55D0-2EE2-4C4B-B610-D96EE94631F7}" srcOrd="1" destOrd="0" presId="urn:microsoft.com/office/officeart/2005/8/layout/hList1"/>
    <dgm:cxn modelId="{45F60E14-BB3F-46CE-940A-490C109D2340}" type="presParOf" srcId="{4F5543E6-DF9D-4A49-B50A-C90DCFBDC76D}" destId="{B855CA08-49E9-443D-A002-79FF53471A21}" srcOrd="3" destOrd="0" presId="urn:microsoft.com/office/officeart/2005/8/layout/hList1"/>
    <dgm:cxn modelId="{D1C1A43B-249A-4257-90F5-C2A8B75D594C}" type="presParOf" srcId="{4F5543E6-DF9D-4A49-B50A-C90DCFBDC76D}" destId="{416685D9-2048-4FE9-BA04-4E3229177C61}" srcOrd="4" destOrd="0" presId="urn:microsoft.com/office/officeart/2005/8/layout/hList1"/>
    <dgm:cxn modelId="{3793C5FB-7867-426D-82C7-8B218EDE8496}" type="presParOf" srcId="{416685D9-2048-4FE9-BA04-4E3229177C61}" destId="{1532A072-4B4E-434E-B8C8-7B5CD6BF64BA}" srcOrd="0" destOrd="0" presId="urn:microsoft.com/office/officeart/2005/8/layout/hList1"/>
    <dgm:cxn modelId="{A8D63A5A-BC6F-4865-A461-875AA7BA3707}" type="presParOf" srcId="{416685D9-2048-4FE9-BA04-4E3229177C61}" destId="{E86E92B6-8548-4147-8AAD-AB0F0ACE7B50}" srcOrd="1" destOrd="0" presId="urn:microsoft.com/office/officeart/2005/8/layout/hList1"/>
    <dgm:cxn modelId="{095F173B-61DE-4300-8D42-B3DE63D50A5E}" type="presParOf" srcId="{4F5543E6-DF9D-4A49-B50A-C90DCFBDC76D}" destId="{1AAFF1B2-4A69-446D-BE9D-BC6DC6FF786F}" srcOrd="5" destOrd="0" presId="urn:microsoft.com/office/officeart/2005/8/layout/hList1"/>
    <dgm:cxn modelId="{8E175F97-82B2-4BD9-B7F9-BDC985B43B80}" type="presParOf" srcId="{4F5543E6-DF9D-4A49-B50A-C90DCFBDC76D}" destId="{281A34A7-BC4B-4492-9770-4A79871A2EF2}" srcOrd="6" destOrd="0" presId="urn:microsoft.com/office/officeart/2005/8/layout/hList1"/>
    <dgm:cxn modelId="{0B47724C-0699-4C5E-9BDA-C5321D83A0FB}" type="presParOf" srcId="{281A34A7-BC4B-4492-9770-4A79871A2EF2}" destId="{A540CD50-88A5-408E-910A-B6DCC59FD11D}" srcOrd="0" destOrd="0" presId="urn:microsoft.com/office/officeart/2005/8/layout/hList1"/>
    <dgm:cxn modelId="{D95590A2-D98E-48F1-A65C-BFC85D5C2FC6}" type="presParOf" srcId="{281A34A7-BC4B-4492-9770-4A79871A2EF2}" destId="{3A57E654-6D5F-4404-A343-7069DABBC9B9}" srcOrd="1" destOrd="0" presId="urn:microsoft.com/office/officeart/2005/8/layout/hList1"/>
    <dgm:cxn modelId="{7D1AAEAF-B80A-42CA-B4E9-E11B377AF260}" type="presParOf" srcId="{4F5543E6-DF9D-4A49-B50A-C90DCFBDC76D}" destId="{F5AE83D1-E922-46D3-831E-BCEBB0188E94}" srcOrd="7" destOrd="0" presId="urn:microsoft.com/office/officeart/2005/8/layout/hList1"/>
    <dgm:cxn modelId="{A598B706-07C4-4A2F-8937-12F4A2D8A0BF}" type="presParOf" srcId="{4F5543E6-DF9D-4A49-B50A-C90DCFBDC76D}" destId="{5583F3F2-999D-422C-9697-ACB493A61227}" srcOrd="8" destOrd="0" presId="urn:microsoft.com/office/officeart/2005/8/layout/hList1"/>
    <dgm:cxn modelId="{8C2034D9-A043-4F5F-808F-EF5754CC974B}" type="presParOf" srcId="{5583F3F2-999D-422C-9697-ACB493A61227}" destId="{E4128D6C-07B4-4EF8-B021-0EECEB39230F}" srcOrd="0" destOrd="0" presId="urn:microsoft.com/office/officeart/2005/8/layout/hList1"/>
    <dgm:cxn modelId="{C14CFCC9-EB35-4F4C-9A68-A6474D6AB41D}" type="presParOf" srcId="{5583F3F2-999D-422C-9697-ACB493A61227}" destId="{B634EC2F-321F-4F30-8B4A-38C91B6FC904}" srcOrd="1" destOrd="0" presId="urn:microsoft.com/office/officeart/2005/8/layout/hList1"/>
    <dgm:cxn modelId="{DD5160E0-073F-4237-8553-FF583B1CA1C3}" type="presParOf" srcId="{4F5543E6-DF9D-4A49-B50A-C90DCFBDC76D}" destId="{DC364167-8E57-4892-BD8C-FD5D18A998F6}" srcOrd="9" destOrd="0" presId="urn:microsoft.com/office/officeart/2005/8/layout/hList1"/>
    <dgm:cxn modelId="{7D65BFAD-AE12-49FF-B50C-DA56396DEB7F}" type="presParOf" srcId="{4F5543E6-DF9D-4A49-B50A-C90DCFBDC76D}" destId="{43E620DE-501C-4169-92E7-D1013EC3853B}" srcOrd="10" destOrd="0" presId="urn:microsoft.com/office/officeart/2005/8/layout/hList1"/>
    <dgm:cxn modelId="{E1BFC290-AEC0-429F-A595-F1D60A4B930D}" type="presParOf" srcId="{43E620DE-501C-4169-92E7-D1013EC3853B}" destId="{FD05BBB5-E333-4AEF-8CA2-E8B78F4796F4}" srcOrd="0" destOrd="0" presId="urn:microsoft.com/office/officeart/2005/8/layout/hList1"/>
    <dgm:cxn modelId="{9ED818A6-3E27-43EC-AF7D-B0A9712209ED}" type="presParOf" srcId="{43E620DE-501C-4169-92E7-D1013EC3853B}" destId="{8D77B8B7-36E9-4DFD-885F-D1D2CC94F50B}" srcOrd="1" destOrd="0" presId="urn:microsoft.com/office/officeart/2005/8/layout/hList1"/>
    <dgm:cxn modelId="{8138DF20-777B-4575-ACED-4C3AE50BEE26}" type="presParOf" srcId="{4F5543E6-DF9D-4A49-B50A-C90DCFBDC76D}" destId="{9E275338-8774-4133-8443-7778FC50285A}" srcOrd="11" destOrd="0" presId="urn:microsoft.com/office/officeart/2005/8/layout/hList1"/>
    <dgm:cxn modelId="{125BB79E-5639-420D-BC19-0C677553E9F8}" type="presParOf" srcId="{4F5543E6-DF9D-4A49-B50A-C90DCFBDC76D}" destId="{F42DFCB7-6B2E-41E9-A717-113B5B35FB09}" srcOrd="12" destOrd="0" presId="urn:microsoft.com/office/officeart/2005/8/layout/hList1"/>
    <dgm:cxn modelId="{3C966C62-25EA-47DD-ACB5-694435C67C29}" type="presParOf" srcId="{F42DFCB7-6B2E-41E9-A717-113B5B35FB09}" destId="{5E497B01-5F3E-45DA-AC93-EABEC0BD873C}" srcOrd="0" destOrd="0" presId="urn:microsoft.com/office/officeart/2005/8/layout/hList1"/>
    <dgm:cxn modelId="{2234013C-8A48-4231-99F6-704A28F95777}" type="presParOf" srcId="{F42DFCB7-6B2E-41E9-A717-113B5B35FB09}" destId="{F097B660-7C71-46B9-905C-50A701BB28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2412A1-89C0-41BA-80BF-AD79DC17E69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03A016E-099E-451F-8009-DFE8C81DAC0F}">
      <dgm:prSet/>
      <dgm:spPr>
        <a:solidFill>
          <a:srgbClr val="E97135"/>
        </a:solidFill>
      </dgm:spPr>
      <dgm:t>
        <a:bodyPr/>
        <a:lstStyle/>
        <a:p>
          <a:r>
            <a:rPr lang="en-GB"/>
            <a:t>If you need support or guidance about what you may claim or about using the e-payroll system please ask:</a:t>
          </a:r>
          <a:endParaRPr lang="en-US"/>
        </a:p>
      </dgm:t>
    </dgm:pt>
    <dgm:pt modelId="{43DEA53C-AD62-41DE-876B-6EFBD0A36C76}" type="parTrans" cxnId="{BF045FE1-8E2A-4FFC-AF15-F1EA9C7F9DC2}">
      <dgm:prSet/>
      <dgm:spPr/>
      <dgm:t>
        <a:bodyPr/>
        <a:lstStyle/>
        <a:p>
          <a:endParaRPr lang="en-US"/>
        </a:p>
      </dgm:t>
    </dgm:pt>
    <dgm:pt modelId="{7A3C908A-E1C8-4CA1-BBAB-14E453DAF55D}" type="sibTrans" cxnId="{BF045FE1-8E2A-4FFC-AF15-F1EA9C7F9DC2}">
      <dgm:prSet/>
      <dgm:spPr/>
      <dgm:t>
        <a:bodyPr/>
        <a:lstStyle/>
        <a:p>
          <a:endParaRPr lang="en-US"/>
        </a:p>
      </dgm:t>
    </dgm:pt>
    <dgm:pt modelId="{EF7A4414-3CF4-4579-8E36-EF240CB8CE4A}">
      <dgm:prSet/>
      <dgm:spPr/>
      <dgm:t>
        <a:bodyPr/>
        <a:lstStyle/>
        <a:p>
          <a:r>
            <a:rPr lang="en-GB"/>
            <a:t>The Democracy Team, Jasmine Langley</a:t>
          </a:r>
          <a:endParaRPr lang="en-US"/>
        </a:p>
      </dgm:t>
    </dgm:pt>
    <dgm:pt modelId="{C8E6A096-EA0A-4694-B9ED-05B8D251F030}" type="parTrans" cxnId="{6659969A-683B-477B-82A1-A0091C4DAB08}">
      <dgm:prSet/>
      <dgm:spPr/>
      <dgm:t>
        <a:bodyPr/>
        <a:lstStyle/>
        <a:p>
          <a:endParaRPr lang="en-US"/>
        </a:p>
      </dgm:t>
    </dgm:pt>
    <dgm:pt modelId="{104F6259-9D1E-43E4-9D99-90456B0095DA}" type="sibTrans" cxnId="{6659969A-683B-477B-82A1-A0091C4DAB08}">
      <dgm:prSet/>
      <dgm:spPr/>
      <dgm:t>
        <a:bodyPr/>
        <a:lstStyle/>
        <a:p>
          <a:endParaRPr lang="en-US"/>
        </a:p>
      </dgm:t>
    </dgm:pt>
    <dgm:pt modelId="{614FA7DB-C148-4CC1-B797-DBA3344104F6}">
      <dgm:prSet/>
      <dgm:spPr/>
      <dgm:t>
        <a:bodyPr/>
        <a:lstStyle/>
        <a:p>
          <a:r>
            <a:rPr lang="en-GB"/>
            <a:t>Joanna Boaler or Paul Turner</a:t>
          </a:r>
          <a:endParaRPr lang="en-US"/>
        </a:p>
      </dgm:t>
    </dgm:pt>
    <dgm:pt modelId="{822D0AC9-9E39-4A29-8F73-720933165F7D}" type="parTrans" cxnId="{6DD67948-F1D3-461A-921E-F372DCDA9046}">
      <dgm:prSet/>
      <dgm:spPr/>
      <dgm:t>
        <a:bodyPr/>
        <a:lstStyle/>
        <a:p>
          <a:endParaRPr lang="en-US"/>
        </a:p>
      </dgm:t>
    </dgm:pt>
    <dgm:pt modelId="{079132D5-5479-493E-9A45-B8028675093F}" type="sibTrans" cxnId="{6DD67948-F1D3-461A-921E-F372DCDA9046}">
      <dgm:prSet/>
      <dgm:spPr/>
      <dgm:t>
        <a:bodyPr/>
        <a:lstStyle/>
        <a:p>
          <a:endParaRPr lang="en-US"/>
        </a:p>
      </dgm:t>
    </dgm:pt>
    <dgm:pt modelId="{FBF281EF-0B93-420C-B168-1E9A23133CF3}">
      <dgm:prSet/>
      <dgm:spPr/>
      <dgm:t>
        <a:bodyPr/>
        <a:lstStyle/>
        <a:p>
          <a:r>
            <a:rPr lang="en-GB"/>
            <a:t>There is further detailed guidance in </a:t>
          </a:r>
          <a:r>
            <a:rPr lang="en-GB" i="1"/>
            <a:t>The Constitution</a:t>
          </a:r>
          <a:r>
            <a:rPr lang="en-GB"/>
            <a:t> </a:t>
          </a:r>
          <a:r>
            <a:rPr lang="en-GB" i="1"/>
            <a:t>– The Members Allowance Scheme and on the Members Portal.</a:t>
          </a:r>
          <a:endParaRPr lang="en-US"/>
        </a:p>
      </dgm:t>
    </dgm:pt>
    <dgm:pt modelId="{BABA8181-4BEE-49B5-9A4D-7F9803A255C3}" type="parTrans" cxnId="{C5C0133E-1B3F-479B-8978-6E3C5C407ACB}">
      <dgm:prSet/>
      <dgm:spPr/>
      <dgm:t>
        <a:bodyPr/>
        <a:lstStyle/>
        <a:p>
          <a:endParaRPr lang="en-US"/>
        </a:p>
      </dgm:t>
    </dgm:pt>
    <dgm:pt modelId="{3AA10DF3-EFFF-47FB-9C3E-EEFD3D865456}" type="sibTrans" cxnId="{C5C0133E-1B3F-479B-8978-6E3C5C407ACB}">
      <dgm:prSet/>
      <dgm:spPr/>
      <dgm:t>
        <a:bodyPr/>
        <a:lstStyle/>
        <a:p>
          <a:endParaRPr lang="en-US"/>
        </a:p>
      </dgm:t>
    </dgm:pt>
    <dgm:pt modelId="{04002354-0D30-4188-B7AB-1B38A8EB46EE}" type="pres">
      <dgm:prSet presAssocID="{372412A1-89C0-41BA-80BF-AD79DC17E69E}" presName="linear" presStyleCnt="0">
        <dgm:presLayoutVars>
          <dgm:animLvl val="lvl"/>
          <dgm:resizeHandles val="exact"/>
        </dgm:presLayoutVars>
      </dgm:prSet>
      <dgm:spPr/>
    </dgm:pt>
    <dgm:pt modelId="{E942AB46-1873-4A46-A09E-3B65FDFD8F78}" type="pres">
      <dgm:prSet presAssocID="{F03A016E-099E-451F-8009-DFE8C81DAC0F}" presName="parentText" presStyleLbl="node1" presStyleIdx="0" presStyleCnt="4">
        <dgm:presLayoutVars>
          <dgm:chMax val="0"/>
          <dgm:bulletEnabled val="1"/>
        </dgm:presLayoutVars>
      </dgm:prSet>
      <dgm:spPr/>
    </dgm:pt>
    <dgm:pt modelId="{E4D338D0-E2EC-4BB3-A46F-227658CCABB2}" type="pres">
      <dgm:prSet presAssocID="{7A3C908A-E1C8-4CA1-BBAB-14E453DAF55D}" presName="spacer" presStyleCnt="0"/>
      <dgm:spPr/>
    </dgm:pt>
    <dgm:pt modelId="{4DC42B4D-A64D-49A1-87A2-83C109F05AFD}" type="pres">
      <dgm:prSet presAssocID="{EF7A4414-3CF4-4579-8E36-EF240CB8CE4A}" presName="parentText" presStyleLbl="node1" presStyleIdx="1" presStyleCnt="4">
        <dgm:presLayoutVars>
          <dgm:chMax val="0"/>
          <dgm:bulletEnabled val="1"/>
        </dgm:presLayoutVars>
      </dgm:prSet>
      <dgm:spPr/>
    </dgm:pt>
    <dgm:pt modelId="{8BF60ABC-7F29-4CF4-A296-E2BCD9EA0568}" type="pres">
      <dgm:prSet presAssocID="{104F6259-9D1E-43E4-9D99-90456B0095DA}" presName="spacer" presStyleCnt="0"/>
      <dgm:spPr/>
    </dgm:pt>
    <dgm:pt modelId="{299C04DD-CD2B-4D44-A68B-3BFE2ED3C198}" type="pres">
      <dgm:prSet presAssocID="{614FA7DB-C148-4CC1-B797-DBA3344104F6}" presName="parentText" presStyleLbl="node1" presStyleIdx="2" presStyleCnt="4">
        <dgm:presLayoutVars>
          <dgm:chMax val="0"/>
          <dgm:bulletEnabled val="1"/>
        </dgm:presLayoutVars>
      </dgm:prSet>
      <dgm:spPr/>
    </dgm:pt>
    <dgm:pt modelId="{008AFDB6-F85A-4B8F-9FDA-CBABD124D56B}" type="pres">
      <dgm:prSet presAssocID="{079132D5-5479-493E-9A45-B8028675093F}" presName="spacer" presStyleCnt="0"/>
      <dgm:spPr/>
    </dgm:pt>
    <dgm:pt modelId="{DB68CD4E-A8F3-4DE1-AD04-90B0A9149A0C}" type="pres">
      <dgm:prSet presAssocID="{FBF281EF-0B93-420C-B168-1E9A23133CF3}" presName="parentText" presStyleLbl="node1" presStyleIdx="3" presStyleCnt="4">
        <dgm:presLayoutVars>
          <dgm:chMax val="0"/>
          <dgm:bulletEnabled val="1"/>
        </dgm:presLayoutVars>
      </dgm:prSet>
      <dgm:spPr/>
    </dgm:pt>
  </dgm:ptLst>
  <dgm:cxnLst>
    <dgm:cxn modelId="{B2497C2E-CF48-4572-95D3-5B34224CC506}" type="presOf" srcId="{EF7A4414-3CF4-4579-8E36-EF240CB8CE4A}" destId="{4DC42B4D-A64D-49A1-87A2-83C109F05AFD}" srcOrd="0" destOrd="0" presId="urn:microsoft.com/office/officeart/2005/8/layout/vList2"/>
    <dgm:cxn modelId="{C5C0133E-1B3F-479B-8978-6E3C5C407ACB}" srcId="{372412A1-89C0-41BA-80BF-AD79DC17E69E}" destId="{FBF281EF-0B93-420C-B168-1E9A23133CF3}" srcOrd="3" destOrd="0" parTransId="{BABA8181-4BEE-49B5-9A4D-7F9803A255C3}" sibTransId="{3AA10DF3-EFFF-47FB-9C3E-EEFD3D865456}"/>
    <dgm:cxn modelId="{520BB15D-DC77-4413-9A52-C39C69744A3D}" type="presOf" srcId="{FBF281EF-0B93-420C-B168-1E9A23133CF3}" destId="{DB68CD4E-A8F3-4DE1-AD04-90B0A9149A0C}" srcOrd="0" destOrd="0" presId="urn:microsoft.com/office/officeart/2005/8/layout/vList2"/>
    <dgm:cxn modelId="{6DD67948-F1D3-461A-921E-F372DCDA9046}" srcId="{372412A1-89C0-41BA-80BF-AD79DC17E69E}" destId="{614FA7DB-C148-4CC1-B797-DBA3344104F6}" srcOrd="2" destOrd="0" parTransId="{822D0AC9-9E39-4A29-8F73-720933165F7D}" sibTransId="{079132D5-5479-493E-9A45-B8028675093F}"/>
    <dgm:cxn modelId="{8B49EA53-4036-486A-BC6A-1F932E7DD1B7}" type="presOf" srcId="{372412A1-89C0-41BA-80BF-AD79DC17E69E}" destId="{04002354-0D30-4188-B7AB-1B38A8EB46EE}" srcOrd="0" destOrd="0" presId="urn:microsoft.com/office/officeart/2005/8/layout/vList2"/>
    <dgm:cxn modelId="{6659969A-683B-477B-82A1-A0091C4DAB08}" srcId="{372412A1-89C0-41BA-80BF-AD79DC17E69E}" destId="{EF7A4414-3CF4-4579-8E36-EF240CB8CE4A}" srcOrd="1" destOrd="0" parTransId="{C8E6A096-EA0A-4694-B9ED-05B8D251F030}" sibTransId="{104F6259-9D1E-43E4-9D99-90456B0095DA}"/>
    <dgm:cxn modelId="{8CB796DB-66B5-49CE-9B68-9284D577201B}" type="presOf" srcId="{614FA7DB-C148-4CC1-B797-DBA3344104F6}" destId="{299C04DD-CD2B-4D44-A68B-3BFE2ED3C198}" srcOrd="0" destOrd="0" presId="urn:microsoft.com/office/officeart/2005/8/layout/vList2"/>
    <dgm:cxn modelId="{BF045FE1-8E2A-4FFC-AF15-F1EA9C7F9DC2}" srcId="{372412A1-89C0-41BA-80BF-AD79DC17E69E}" destId="{F03A016E-099E-451F-8009-DFE8C81DAC0F}" srcOrd="0" destOrd="0" parTransId="{43DEA53C-AD62-41DE-876B-6EFBD0A36C76}" sibTransId="{7A3C908A-E1C8-4CA1-BBAB-14E453DAF55D}"/>
    <dgm:cxn modelId="{117407EB-8F15-404C-9BD3-A68913A6393D}" type="presOf" srcId="{F03A016E-099E-451F-8009-DFE8C81DAC0F}" destId="{E942AB46-1873-4A46-A09E-3B65FDFD8F78}" srcOrd="0" destOrd="0" presId="urn:microsoft.com/office/officeart/2005/8/layout/vList2"/>
    <dgm:cxn modelId="{B8BEBD0B-EC22-40DB-8DDB-12E304614703}" type="presParOf" srcId="{04002354-0D30-4188-B7AB-1B38A8EB46EE}" destId="{E942AB46-1873-4A46-A09E-3B65FDFD8F78}" srcOrd="0" destOrd="0" presId="urn:microsoft.com/office/officeart/2005/8/layout/vList2"/>
    <dgm:cxn modelId="{B1B33B46-A02E-47F3-B543-6BC43C2AF702}" type="presParOf" srcId="{04002354-0D30-4188-B7AB-1B38A8EB46EE}" destId="{E4D338D0-E2EC-4BB3-A46F-227658CCABB2}" srcOrd="1" destOrd="0" presId="urn:microsoft.com/office/officeart/2005/8/layout/vList2"/>
    <dgm:cxn modelId="{8F9ABEC6-7036-437D-8EC0-4442009E13DE}" type="presParOf" srcId="{04002354-0D30-4188-B7AB-1B38A8EB46EE}" destId="{4DC42B4D-A64D-49A1-87A2-83C109F05AFD}" srcOrd="2" destOrd="0" presId="urn:microsoft.com/office/officeart/2005/8/layout/vList2"/>
    <dgm:cxn modelId="{A8C06317-9F8B-441B-8CD0-AA8C8FCE30AE}" type="presParOf" srcId="{04002354-0D30-4188-B7AB-1B38A8EB46EE}" destId="{8BF60ABC-7F29-4CF4-A296-E2BCD9EA0568}" srcOrd="3" destOrd="0" presId="urn:microsoft.com/office/officeart/2005/8/layout/vList2"/>
    <dgm:cxn modelId="{088AB1E8-9BBC-4CE7-83E0-FAECD5394E5D}" type="presParOf" srcId="{04002354-0D30-4188-B7AB-1B38A8EB46EE}" destId="{299C04DD-CD2B-4D44-A68B-3BFE2ED3C198}" srcOrd="4" destOrd="0" presId="urn:microsoft.com/office/officeart/2005/8/layout/vList2"/>
    <dgm:cxn modelId="{E30A446B-235A-4088-AD6D-D4C9F326B090}" type="presParOf" srcId="{04002354-0D30-4188-B7AB-1B38A8EB46EE}" destId="{008AFDB6-F85A-4B8F-9FDA-CBABD124D56B}" srcOrd="5" destOrd="0" presId="urn:microsoft.com/office/officeart/2005/8/layout/vList2"/>
    <dgm:cxn modelId="{AC0D2108-AC25-4C25-B2E0-825D4E9516E0}" type="presParOf" srcId="{04002354-0D30-4188-B7AB-1B38A8EB46EE}" destId="{DB68CD4E-A8F3-4DE1-AD04-90B0A9149A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BEC51B-1ECA-42C7-B9CF-CACAFB7DECD2}"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AAEDD65A-9141-4CC3-AE87-3A5DC0B454DE}">
      <dgm:prSet/>
      <dgm:spPr/>
      <dgm:t>
        <a:bodyPr/>
        <a:lstStyle/>
        <a:p>
          <a:r>
            <a:rPr lang="en-GB"/>
            <a:t>Constituency duties as these are already covered by your Basic Allowance</a:t>
          </a:r>
          <a:endParaRPr lang="en-US"/>
        </a:p>
      </dgm:t>
    </dgm:pt>
    <dgm:pt modelId="{92AB00A9-86A0-4F82-A51C-EDCB08C6E9D6}" type="parTrans" cxnId="{61321476-A438-4BE7-824C-6B273FA8BDDB}">
      <dgm:prSet/>
      <dgm:spPr/>
      <dgm:t>
        <a:bodyPr/>
        <a:lstStyle/>
        <a:p>
          <a:endParaRPr lang="en-US" sz="2400"/>
        </a:p>
      </dgm:t>
    </dgm:pt>
    <dgm:pt modelId="{BDF8705A-D089-465A-84B4-0FD000980E4C}" type="sibTrans" cxnId="{61321476-A438-4BE7-824C-6B273FA8BDDB}">
      <dgm:prSet/>
      <dgm:spPr/>
      <dgm:t>
        <a:bodyPr/>
        <a:lstStyle/>
        <a:p>
          <a:endParaRPr lang="en-US"/>
        </a:p>
      </dgm:t>
    </dgm:pt>
    <dgm:pt modelId="{CE3054C2-34F6-47ED-AA50-F5E7167A9C39}">
      <dgm:prSet/>
      <dgm:spPr/>
      <dgm:t>
        <a:bodyPr/>
        <a:lstStyle/>
        <a:p>
          <a:r>
            <a:rPr lang="en-GB"/>
            <a:t>Political activities, including coming to County Hall for your group meetings</a:t>
          </a:r>
          <a:endParaRPr lang="en-US"/>
        </a:p>
      </dgm:t>
    </dgm:pt>
    <dgm:pt modelId="{11399292-3EBE-4236-AF90-878CC18073C3}" type="parTrans" cxnId="{3B033E15-0DA4-4CF9-B203-54A4D328903B}">
      <dgm:prSet/>
      <dgm:spPr/>
      <dgm:t>
        <a:bodyPr/>
        <a:lstStyle/>
        <a:p>
          <a:endParaRPr lang="en-US" sz="2400"/>
        </a:p>
      </dgm:t>
    </dgm:pt>
    <dgm:pt modelId="{562DBC59-E498-4CBF-B6E5-9B6191DE55B0}" type="sibTrans" cxnId="{3B033E15-0DA4-4CF9-B203-54A4D328903B}">
      <dgm:prSet/>
      <dgm:spPr/>
      <dgm:t>
        <a:bodyPr/>
        <a:lstStyle/>
        <a:p>
          <a:endParaRPr lang="en-US"/>
        </a:p>
      </dgm:t>
    </dgm:pt>
    <dgm:pt modelId="{E903049D-A549-4035-A6EE-309405BBB041}">
      <dgm:prSet/>
      <dgm:spPr/>
      <dgm:t>
        <a:bodyPr/>
        <a:lstStyle/>
        <a:p>
          <a:r>
            <a:rPr lang="en-GB"/>
            <a:t>Expenses where you are paid or reimbursed by another organisation</a:t>
          </a:r>
          <a:endParaRPr lang="en-US"/>
        </a:p>
      </dgm:t>
    </dgm:pt>
    <dgm:pt modelId="{AB84F8BA-65DC-4A2F-8C63-51EE292EFB15}" type="parTrans" cxnId="{1363AB68-8FB5-42B4-BAA7-2BAB9FC52017}">
      <dgm:prSet/>
      <dgm:spPr/>
      <dgm:t>
        <a:bodyPr/>
        <a:lstStyle/>
        <a:p>
          <a:endParaRPr lang="en-US" sz="2400"/>
        </a:p>
      </dgm:t>
    </dgm:pt>
    <dgm:pt modelId="{C1C56E26-B7B6-4E0C-8F5E-B946277D7FDB}" type="sibTrans" cxnId="{1363AB68-8FB5-42B4-BAA7-2BAB9FC52017}">
      <dgm:prSet/>
      <dgm:spPr/>
      <dgm:t>
        <a:bodyPr/>
        <a:lstStyle/>
        <a:p>
          <a:endParaRPr lang="en-US"/>
        </a:p>
      </dgm:t>
    </dgm:pt>
    <dgm:pt modelId="{506EB654-6BD4-4549-952C-2B03B696EA6D}">
      <dgm:prSet/>
      <dgm:spPr/>
      <dgm:t>
        <a:bodyPr/>
        <a:lstStyle/>
        <a:p>
          <a:r>
            <a:rPr lang="en-US"/>
            <a:t>Broadband, telephone bills or other telephony costs</a:t>
          </a:r>
        </a:p>
      </dgm:t>
    </dgm:pt>
    <dgm:pt modelId="{7F7C8F9F-C07A-4CF9-AD65-54A4BF6479D5}" type="parTrans" cxnId="{3E35CE09-9F74-4B3E-A633-30BBB3A9F29D}">
      <dgm:prSet/>
      <dgm:spPr/>
      <dgm:t>
        <a:bodyPr/>
        <a:lstStyle/>
        <a:p>
          <a:endParaRPr lang="en-US" sz="2400"/>
        </a:p>
      </dgm:t>
    </dgm:pt>
    <dgm:pt modelId="{3320E2FE-7106-451B-82D7-6BF0A1539FE1}" type="sibTrans" cxnId="{3E35CE09-9F74-4B3E-A633-30BBB3A9F29D}">
      <dgm:prSet/>
      <dgm:spPr/>
      <dgm:t>
        <a:bodyPr/>
        <a:lstStyle/>
        <a:p>
          <a:endParaRPr lang="en-US"/>
        </a:p>
      </dgm:t>
    </dgm:pt>
    <dgm:pt modelId="{CBDA7586-B55F-4BBF-843D-0CA162D946C1}">
      <dgm:prSet/>
      <dgm:spPr/>
      <dgm:t>
        <a:bodyPr/>
        <a:lstStyle/>
        <a:p>
          <a:r>
            <a:rPr lang="en-US"/>
            <a:t>Stationary (paper, ink, envelopes, stamps, pens etc.) </a:t>
          </a:r>
          <a:r>
            <a:rPr lang="en-GB"/>
            <a:t>You must purchase these items yourself and they should not be taken from the council offices </a:t>
          </a:r>
          <a:endParaRPr lang="en-US"/>
        </a:p>
      </dgm:t>
    </dgm:pt>
    <dgm:pt modelId="{AED5C37C-CECA-497D-84E2-DCBF26903CF4}" type="parTrans" cxnId="{31FC1355-3CA4-4196-9621-AC6A678205DA}">
      <dgm:prSet/>
      <dgm:spPr/>
      <dgm:t>
        <a:bodyPr/>
        <a:lstStyle/>
        <a:p>
          <a:endParaRPr lang="en-US" sz="2400"/>
        </a:p>
      </dgm:t>
    </dgm:pt>
    <dgm:pt modelId="{D1DC33AB-1AAA-4E4F-9FD6-223E4FFF751C}" type="sibTrans" cxnId="{31FC1355-3CA4-4196-9621-AC6A678205DA}">
      <dgm:prSet/>
      <dgm:spPr/>
      <dgm:t>
        <a:bodyPr/>
        <a:lstStyle/>
        <a:p>
          <a:endParaRPr lang="en-US"/>
        </a:p>
      </dgm:t>
    </dgm:pt>
    <dgm:pt modelId="{37CD7AF7-1CC2-4CEC-8809-95A73FCB497C}">
      <dgm:prSet/>
      <dgm:spPr/>
      <dgm:t>
        <a:bodyPr/>
        <a:lstStyle/>
        <a:p>
          <a:r>
            <a:rPr lang="en-GB"/>
            <a:t>If something is covered by your Basic Allowance or excluded by the scheme, then it cannot be claimed as an expense. If you are unsure – please ask. </a:t>
          </a:r>
          <a:endParaRPr lang="en-US"/>
        </a:p>
      </dgm:t>
    </dgm:pt>
    <dgm:pt modelId="{A673D91A-D077-48A0-83DD-6B9ABC35685D}" type="parTrans" cxnId="{46D47F3F-B792-4423-8590-E21530F310EB}">
      <dgm:prSet/>
      <dgm:spPr/>
      <dgm:t>
        <a:bodyPr/>
        <a:lstStyle/>
        <a:p>
          <a:endParaRPr lang="en-US" sz="2400"/>
        </a:p>
      </dgm:t>
    </dgm:pt>
    <dgm:pt modelId="{9995B467-AE46-4F79-819C-1A9223B98114}" type="sibTrans" cxnId="{46D47F3F-B792-4423-8590-E21530F310EB}">
      <dgm:prSet/>
      <dgm:spPr/>
      <dgm:t>
        <a:bodyPr/>
        <a:lstStyle/>
        <a:p>
          <a:endParaRPr lang="en-US"/>
        </a:p>
      </dgm:t>
    </dgm:pt>
    <dgm:pt modelId="{1E27505D-2768-473E-9612-27B3C6AAABA2}" type="pres">
      <dgm:prSet presAssocID="{85BEC51B-1ECA-42C7-B9CF-CACAFB7DECD2}" presName="linear" presStyleCnt="0">
        <dgm:presLayoutVars>
          <dgm:animLvl val="lvl"/>
          <dgm:resizeHandles val="exact"/>
        </dgm:presLayoutVars>
      </dgm:prSet>
      <dgm:spPr/>
    </dgm:pt>
    <dgm:pt modelId="{5CD63338-D20D-4DC6-A51C-5C395C574DC0}" type="pres">
      <dgm:prSet presAssocID="{AAEDD65A-9141-4CC3-AE87-3A5DC0B454DE}" presName="parentText" presStyleLbl="node1" presStyleIdx="0" presStyleCnt="6">
        <dgm:presLayoutVars>
          <dgm:chMax val="0"/>
          <dgm:bulletEnabled val="1"/>
        </dgm:presLayoutVars>
      </dgm:prSet>
      <dgm:spPr/>
    </dgm:pt>
    <dgm:pt modelId="{76E7D161-B02D-438A-9EF4-7A415EDB6313}" type="pres">
      <dgm:prSet presAssocID="{BDF8705A-D089-465A-84B4-0FD000980E4C}" presName="spacer" presStyleCnt="0"/>
      <dgm:spPr/>
    </dgm:pt>
    <dgm:pt modelId="{7E29B691-72F4-48E8-80A3-6D95B3FDC9AA}" type="pres">
      <dgm:prSet presAssocID="{CE3054C2-34F6-47ED-AA50-F5E7167A9C39}" presName="parentText" presStyleLbl="node1" presStyleIdx="1" presStyleCnt="6">
        <dgm:presLayoutVars>
          <dgm:chMax val="0"/>
          <dgm:bulletEnabled val="1"/>
        </dgm:presLayoutVars>
      </dgm:prSet>
      <dgm:spPr/>
    </dgm:pt>
    <dgm:pt modelId="{87BC8998-79C0-48DD-B89C-9E7FAA9F4F4C}" type="pres">
      <dgm:prSet presAssocID="{562DBC59-E498-4CBF-B6E5-9B6191DE55B0}" presName="spacer" presStyleCnt="0"/>
      <dgm:spPr/>
    </dgm:pt>
    <dgm:pt modelId="{EFA4B6EF-3687-4C7F-B88D-98ED39305371}" type="pres">
      <dgm:prSet presAssocID="{E903049D-A549-4035-A6EE-309405BBB041}" presName="parentText" presStyleLbl="node1" presStyleIdx="2" presStyleCnt="6">
        <dgm:presLayoutVars>
          <dgm:chMax val="0"/>
          <dgm:bulletEnabled val="1"/>
        </dgm:presLayoutVars>
      </dgm:prSet>
      <dgm:spPr/>
    </dgm:pt>
    <dgm:pt modelId="{E235D16E-576A-420D-AD0A-3FBEFAF436C8}" type="pres">
      <dgm:prSet presAssocID="{C1C56E26-B7B6-4E0C-8F5E-B946277D7FDB}" presName="spacer" presStyleCnt="0"/>
      <dgm:spPr/>
    </dgm:pt>
    <dgm:pt modelId="{6CD70481-5928-4D95-A082-F84CD79F42FE}" type="pres">
      <dgm:prSet presAssocID="{506EB654-6BD4-4549-952C-2B03B696EA6D}" presName="parentText" presStyleLbl="node1" presStyleIdx="3" presStyleCnt="6">
        <dgm:presLayoutVars>
          <dgm:chMax val="0"/>
          <dgm:bulletEnabled val="1"/>
        </dgm:presLayoutVars>
      </dgm:prSet>
      <dgm:spPr/>
    </dgm:pt>
    <dgm:pt modelId="{3C33119F-94FD-4B0E-8970-6A1497639410}" type="pres">
      <dgm:prSet presAssocID="{3320E2FE-7106-451B-82D7-6BF0A1539FE1}" presName="spacer" presStyleCnt="0"/>
      <dgm:spPr/>
    </dgm:pt>
    <dgm:pt modelId="{6770B92C-EC65-4DCC-8010-6BF20051A402}" type="pres">
      <dgm:prSet presAssocID="{CBDA7586-B55F-4BBF-843D-0CA162D946C1}" presName="parentText" presStyleLbl="node1" presStyleIdx="4" presStyleCnt="6">
        <dgm:presLayoutVars>
          <dgm:chMax val="0"/>
          <dgm:bulletEnabled val="1"/>
        </dgm:presLayoutVars>
      </dgm:prSet>
      <dgm:spPr/>
    </dgm:pt>
    <dgm:pt modelId="{7E71B03D-1F72-4C07-B650-8EEF9658C25E}" type="pres">
      <dgm:prSet presAssocID="{D1DC33AB-1AAA-4E4F-9FD6-223E4FFF751C}" presName="spacer" presStyleCnt="0"/>
      <dgm:spPr/>
    </dgm:pt>
    <dgm:pt modelId="{BB830D34-8007-4767-9A27-841CA8785038}" type="pres">
      <dgm:prSet presAssocID="{37CD7AF7-1CC2-4CEC-8809-95A73FCB497C}" presName="parentText" presStyleLbl="node1" presStyleIdx="5" presStyleCnt="6">
        <dgm:presLayoutVars>
          <dgm:chMax val="0"/>
          <dgm:bulletEnabled val="1"/>
        </dgm:presLayoutVars>
      </dgm:prSet>
      <dgm:spPr/>
    </dgm:pt>
  </dgm:ptLst>
  <dgm:cxnLst>
    <dgm:cxn modelId="{C159F504-51AC-4172-984B-EAAE70D34F74}" type="presOf" srcId="{CE3054C2-34F6-47ED-AA50-F5E7167A9C39}" destId="{7E29B691-72F4-48E8-80A3-6D95B3FDC9AA}" srcOrd="0" destOrd="0" presId="urn:microsoft.com/office/officeart/2005/8/layout/vList2"/>
    <dgm:cxn modelId="{3E35CE09-9F74-4B3E-A633-30BBB3A9F29D}" srcId="{85BEC51B-1ECA-42C7-B9CF-CACAFB7DECD2}" destId="{506EB654-6BD4-4549-952C-2B03B696EA6D}" srcOrd="3" destOrd="0" parTransId="{7F7C8F9F-C07A-4CF9-AD65-54A4BF6479D5}" sibTransId="{3320E2FE-7106-451B-82D7-6BF0A1539FE1}"/>
    <dgm:cxn modelId="{3B033E15-0DA4-4CF9-B203-54A4D328903B}" srcId="{85BEC51B-1ECA-42C7-B9CF-CACAFB7DECD2}" destId="{CE3054C2-34F6-47ED-AA50-F5E7167A9C39}" srcOrd="1" destOrd="0" parTransId="{11399292-3EBE-4236-AF90-878CC18073C3}" sibTransId="{562DBC59-E498-4CBF-B6E5-9B6191DE55B0}"/>
    <dgm:cxn modelId="{46D47F3F-B792-4423-8590-E21530F310EB}" srcId="{85BEC51B-1ECA-42C7-B9CF-CACAFB7DECD2}" destId="{37CD7AF7-1CC2-4CEC-8809-95A73FCB497C}" srcOrd="5" destOrd="0" parTransId="{A673D91A-D077-48A0-83DD-6B9ABC35685D}" sibTransId="{9995B467-AE46-4F79-819C-1A9223B98114}"/>
    <dgm:cxn modelId="{518CB13F-2050-4063-A209-C3D4827D70B0}" type="presOf" srcId="{85BEC51B-1ECA-42C7-B9CF-CACAFB7DECD2}" destId="{1E27505D-2768-473E-9612-27B3C6AAABA2}" srcOrd="0" destOrd="0" presId="urn:microsoft.com/office/officeart/2005/8/layout/vList2"/>
    <dgm:cxn modelId="{C0011368-9017-4C70-AC65-3984B259B473}" type="presOf" srcId="{AAEDD65A-9141-4CC3-AE87-3A5DC0B454DE}" destId="{5CD63338-D20D-4DC6-A51C-5C395C574DC0}" srcOrd="0" destOrd="0" presId="urn:microsoft.com/office/officeart/2005/8/layout/vList2"/>
    <dgm:cxn modelId="{1363AB68-8FB5-42B4-BAA7-2BAB9FC52017}" srcId="{85BEC51B-1ECA-42C7-B9CF-CACAFB7DECD2}" destId="{E903049D-A549-4035-A6EE-309405BBB041}" srcOrd="2" destOrd="0" parTransId="{AB84F8BA-65DC-4A2F-8C63-51EE292EFB15}" sibTransId="{C1C56E26-B7B6-4E0C-8F5E-B946277D7FDB}"/>
    <dgm:cxn modelId="{31FC1355-3CA4-4196-9621-AC6A678205DA}" srcId="{85BEC51B-1ECA-42C7-B9CF-CACAFB7DECD2}" destId="{CBDA7586-B55F-4BBF-843D-0CA162D946C1}" srcOrd="4" destOrd="0" parTransId="{AED5C37C-CECA-497D-84E2-DCBF26903CF4}" sibTransId="{D1DC33AB-1AAA-4E4F-9FD6-223E4FFF751C}"/>
    <dgm:cxn modelId="{61321476-A438-4BE7-824C-6B273FA8BDDB}" srcId="{85BEC51B-1ECA-42C7-B9CF-CACAFB7DECD2}" destId="{AAEDD65A-9141-4CC3-AE87-3A5DC0B454DE}" srcOrd="0" destOrd="0" parTransId="{92AB00A9-86A0-4F82-A51C-EDCB08C6E9D6}" sibTransId="{BDF8705A-D089-465A-84B4-0FD000980E4C}"/>
    <dgm:cxn modelId="{592C099B-F883-47BD-9998-6827DA6B954C}" type="presOf" srcId="{E903049D-A549-4035-A6EE-309405BBB041}" destId="{EFA4B6EF-3687-4C7F-B88D-98ED39305371}" srcOrd="0" destOrd="0" presId="urn:microsoft.com/office/officeart/2005/8/layout/vList2"/>
    <dgm:cxn modelId="{B3123EC2-3744-40AA-B4C6-81218A344AEF}" type="presOf" srcId="{CBDA7586-B55F-4BBF-843D-0CA162D946C1}" destId="{6770B92C-EC65-4DCC-8010-6BF20051A402}" srcOrd="0" destOrd="0" presId="urn:microsoft.com/office/officeart/2005/8/layout/vList2"/>
    <dgm:cxn modelId="{A63C7CD6-8800-45BF-9B45-7144B104111E}" type="presOf" srcId="{506EB654-6BD4-4549-952C-2B03B696EA6D}" destId="{6CD70481-5928-4D95-A082-F84CD79F42FE}" srcOrd="0" destOrd="0" presId="urn:microsoft.com/office/officeart/2005/8/layout/vList2"/>
    <dgm:cxn modelId="{0B7E12FE-498A-422A-99F8-78DA930F1543}" type="presOf" srcId="{37CD7AF7-1CC2-4CEC-8809-95A73FCB497C}" destId="{BB830D34-8007-4767-9A27-841CA8785038}" srcOrd="0" destOrd="0" presId="urn:microsoft.com/office/officeart/2005/8/layout/vList2"/>
    <dgm:cxn modelId="{B80F53E9-1751-4F61-BC0B-03F43F1F31A9}" type="presParOf" srcId="{1E27505D-2768-473E-9612-27B3C6AAABA2}" destId="{5CD63338-D20D-4DC6-A51C-5C395C574DC0}" srcOrd="0" destOrd="0" presId="urn:microsoft.com/office/officeart/2005/8/layout/vList2"/>
    <dgm:cxn modelId="{B11E2A0E-AB92-427C-9ED4-2EDA93F87D15}" type="presParOf" srcId="{1E27505D-2768-473E-9612-27B3C6AAABA2}" destId="{76E7D161-B02D-438A-9EF4-7A415EDB6313}" srcOrd="1" destOrd="0" presId="urn:microsoft.com/office/officeart/2005/8/layout/vList2"/>
    <dgm:cxn modelId="{F0B52A52-8A2E-4D91-BBE5-11D8E5A26E34}" type="presParOf" srcId="{1E27505D-2768-473E-9612-27B3C6AAABA2}" destId="{7E29B691-72F4-48E8-80A3-6D95B3FDC9AA}" srcOrd="2" destOrd="0" presId="urn:microsoft.com/office/officeart/2005/8/layout/vList2"/>
    <dgm:cxn modelId="{ABFCABD2-C2EC-4437-B21B-9958F413897A}" type="presParOf" srcId="{1E27505D-2768-473E-9612-27B3C6AAABA2}" destId="{87BC8998-79C0-48DD-B89C-9E7FAA9F4F4C}" srcOrd="3" destOrd="0" presId="urn:microsoft.com/office/officeart/2005/8/layout/vList2"/>
    <dgm:cxn modelId="{76A24EEF-1B6F-4188-9CE5-D43DBFF8B811}" type="presParOf" srcId="{1E27505D-2768-473E-9612-27B3C6AAABA2}" destId="{EFA4B6EF-3687-4C7F-B88D-98ED39305371}" srcOrd="4" destOrd="0" presId="urn:microsoft.com/office/officeart/2005/8/layout/vList2"/>
    <dgm:cxn modelId="{2C9AA76B-D513-4F4E-BCD2-6E80A05825F4}" type="presParOf" srcId="{1E27505D-2768-473E-9612-27B3C6AAABA2}" destId="{E235D16E-576A-420D-AD0A-3FBEFAF436C8}" srcOrd="5" destOrd="0" presId="urn:microsoft.com/office/officeart/2005/8/layout/vList2"/>
    <dgm:cxn modelId="{F7B3C9D6-5405-4AA8-8DDC-6ADF322A527A}" type="presParOf" srcId="{1E27505D-2768-473E-9612-27B3C6AAABA2}" destId="{6CD70481-5928-4D95-A082-F84CD79F42FE}" srcOrd="6" destOrd="0" presId="urn:microsoft.com/office/officeart/2005/8/layout/vList2"/>
    <dgm:cxn modelId="{91E0525F-99C9-45D4-B20C-E7F2A47E76F6}" type="presParOf" srcId="{1E27505D-2768-473E-9612-27B3C6AAABA2}" destId="{3C33119F-94FD-4B0E-8970-6A1497639410}" srcOrd="7" destOrd="0" presId="urn:microsoft.com/office/officeart/2005/8/layout/vList2"/>
    <dgm:cxn modelId="{98474EDF-7B14-49CD-A8C2-C99059050FF5}" type="presParOf" srcId="{1E27505D-2768-473E-9612-27B3C6AAABA2}" destId="{6770B92C-EC65-4DCC-8010-6BF20051A402}" srcOrd="8" destOrd="0" presId="urn:microsoft.com/office/officeart/2005/8/layout/vList2"/>
    <dgm:cxn modelId="{C9994E7D-CFC0-4513-BCDA-08D22B07EE0C}" type="presParOf" srcId="{1E27505D-2768-473E-9612-27B3C6AAABA2}" destId="{7E71B03D-1F72-4C07-B650-8EEF9658C25E}" srcOrd="9" destOrd="0" presId="urn:microsoft.com/office/officeart/2005/8/layout/vList2"/>
    <dgm:cxn modelId="{31CB5008-BDC6-4F8A-A2D8-81A039C55AE9}" type="presParOf" srcId="{1E27505D-2768-473E-9612-27B3C6AAABA2}" destId="{BB830D34-8007-4767-9A27-841CA878503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BEC51B-1ECA-42C7-B9CF-CACAFB7DECD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C1817DBB-D03F-4B7C-AF74-88DED98F9BB1}">
      <dgm:prSet/>
      <dgm:spPr/>
      <dgm:t>
        <a:bodyPr/>
        <a:lstStyle/>
        <a:p>
          <a:r>
            <a:rPr lang="en-GB"/>
            <a:t>You can claim reasonable expenses only where they:</a:t>
          </a:r>
        </a:p>
        <a:p>
          <a:r>
            <a:rPr lang="en-GB"/>
            <a:t>- Relate to an ‘Approved Duty’ as defined in Part Five, Appendix 1 of </a:t>
          </a:r>
          <a:r>
            <a:rPr lang="en-GB" i="1"/>
            <a:t>The Constitution</a:t>
          </a:r>
        </a:p>
        <a:p>
          <a:r>
            <a:rPr lang="en-GB" i="0"/>
            <a:t>- Are incurred wholly, exclusively and necessarily in carrying out Council business </a:t>
          </a:r>
        </a:p>
      </dgm:t>
    </dgm:pt>
    <dgm:pt modelId="{C323072B-6028-46A0-8599-3C2B34683900}" type="parTrans" cxnId="{0CEF6BCC-189A-4640-A4FC-6300C7577701}">
      <dgm:prSet/>
      <dgm:spPr/>
      <dgm:t>
        <a:bodyPr/>
        <a:lstStyle/>
        <a:p>
          <a:endParaRPr lang="en-GB"/>
        </a:p>
      </dgm:t>
    </dgm:pt>
    <dgm:pt modelId="{7BFE5592-49A8-4E2A-9DD9-6D6D919C99F3}" type="sibTrans" cxnId="{0CEF6BCC-189A-4640-A4FC-6300C7577701}">
      <dgm:prSet/>
      <dgm:spPr/>
      <dgm:t>
        <a:bodyPr/>
        <a:lstStyle/>
        <a:p>
          <a:endParaRPr lang="en-GB"/>
        </a:p>
      </dgm:t>
    </dgm:pt>
    <dgm:pt modelId="{C065A526-D42F-490E-9970-7604678FE975}" type="pres">
      <dgm:prSet presAssocID="{85BEC51B-1ECA-42C7-B9CF-CACAFB7DECD2}" presName="vert0" presStyleCnt="0">
        <dgm:presLayoutVars>
          <dgm:dir/>
          <dgm:animOne val="branch"/>
          <dgm:animLvl val="lvl"/>
        </dgm:presLayoutVars>
      </dgm:prSet>
      <dgm:spPr/>
    </dgm:pt>
    <dgm:pt modelId="{857C65A6-7E86-4FA0-9A40-08DB0281FBA2}" type="pres">
      <dgm:prSet presAssocID="{C1817DBB-D03F-4B7C-AF74-88DED98F9BB1}" presName="thickLine" presStyleLbl="alignNode1" presStyleIdx="0" presStyleCnt="1"/>
      <dgm:spPr/>
    </dgm:pt>
    <dgm:pt modelId="{7C2A9390-98CB-47E7-99E6-B749E25CDDC5}" type="pres">
      <dgm:prSet presAssocID="{C1817DBB-D03F-4B7C-AF74-88DED98F9BB1}" presName="horz1" presStyleCnt="0"/>
      <dgm:spPr/>
    </dgm:pt>
    <dgm:pt modelId="{F425DA7E-33B9-414B-A42C-E241C0A4523F}" type="pres">
      <dgm:prSet presAssocID="{C1817DBB-D03F-4B7C-AF74-88DED98F9BB1}" presName="tx1" presStyleLbl="revTx" presStyleIdx="0" presStyleCnt="1"/>
      <dgm:spPr/>
    </dgm:pt>
    <dgm:pt modelId="{4679AA5D-3BA6-43C5-9BA6-D82CDA122EED}" type="pres">
      <dgm:prSet presAssocID="{C1817DBB-D03F-4B7C-AF74-88DED98F9BB1}" presName="vert1" presStyleCnt="0"/>
      <dgm:spPr/>
    </dgm:pt>
  </dgm:ptLst>
  <dgm:cxnLst>
    <dgm:cxn modelId="{0193E05E-2A45-4C98-96DC-154EE3143C8E}" type="presOf" srcId="{85BEC51B-1ECA-42C7-B9CF-CACAFB7DECD2}" destId="{C065A526-D42F-490E-9970-7604678FE975}" srcOrd="0" destOrd="0" presId="urn:microsoft.com/office/officeart/2008/layout/LinedList"/>
    <dgm:cxn modelId="{F58FC083-7789-4F43-A280-6CBDE99B827E}" type="presOf" srcId="{C1817DBB-D03F-4B7C-AF74-88DED98F9BB1}" destId="{F425DA7E-33B9-414B-A42C-E241C0A4523F}" srcOrd="0" destOrd="0" presId="urn:microsoft.com/office/officeart/2008/layout/LinedList"/>
    <dgm:cxn modelId="{0CEF6BCC-189A-4640-A4FC-6300C7577701}" srcId="{85BEC51B-1ECA-42C7-B9CF-CACAFB7DECD2}" destId="{C1817DBB-D03F-4B7C-AF74-88DED98F9BB1}" srcOrd="0" destOrd="0" parTransId="{C323072B-6028-46A0-8599-3C2B34683900}" sibTransId="{7BFE5592-49A8-4E2A-9DD9-6D6D919C99F3}"/>
    <dgm:cxn modelId="{C09D3B7B-5383-407B-9D56-7023D1429A23}" type="presParOf" srcId="{C065A526-D42F-490E-9970-7604678FE975}" destId="{857C65A6-7E86-4FA0-9A40-08DB0281FBA2}" srcOrd="0" destOrd="0" presId="urn:microsoft.com/office/officeart/2008/layout/LinedList"/>
    <dgm:cxn modelId="{A3B9FF0F-C5E2-4A0F-9296-34F0D783362E}" type="presParOf" srcId="{C065A526-D42F-490E-9970-7604678FE975}" destId="{7C2A9390-98CB-47E7-99E6-B749E25CDDC5}" srcOrd="1" destOrd="0" presId="urn:microsoft.com/office/officeart/2008/layout/LinedList"/>
    <dgm:cxn modelId="{2FD8C352-50D1-4B19-AB12-D1D05160F0EE}" type="presParOf" srcId="{7C2A9390-98CB-47E7-99E6-B749E25CDDC5}" destId="{F425DA7E-33B9-414B-A42C-E241C0A4523F}" srcOrd="0" destOrd="0" presId="urn:microsoft.com/office/officeart/2008/layout/LinedList"/>
    <dgm:cxn modelId="{EB588AD1-856F-4350-8FBE-E0F1FC80B69C}" type="presParOf" srcId="{7C2A9390-98CB-47E7-99E6-B749E25CDDC5}" destId="{4679AA5D-3BA6-43C5-9BA6-D82CDA122E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D38597-7DA3-4CE8-A7C5-CD09D4EBB7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0A79D8-F3FE-4AEB-B173-2F3FD231EEBA}">
      <dgm:prSet/>
      <dgm:spPr/>
      <dgm:t>
        <a:bodyPr/>
        <a:lstStyle/>
        <a:p>
          <a:r>
            <a:rPr lang="en-GB"/>
            <a:t>Travel expenses incurred to travel to and from a place of work to undertake an Approved Duty;</a:t>
          </a:r>
          <a:endParaRPr lang="en-US"/>
        </a:p>
      </dgm:t>
    </dgm:pt>
    <dgm:pt modelId="{E2CE8323-1898-423E-95B5-E186ABB8F78D}" type="parTrans" cxnId="{065A78C9-A897-41AA-B4D2-DD61F5715BF2}">
      <dgm:prSet/>
      <dgm:spPr/>
      <dgm:t>
        <a:bodyPr/>
        <a:lstStyle/>
        <a:p>
          <a:endParaRPr lang="en-US"/>
        </a:p>
      </dgm:t>
    </dgm:pt>
    <dgm:pt modelId="{F19497BB-722B-441C-B2D4-C1FDD4E33009}" type="sibTrans" cxnId="{065A78C9-A897-41AA-B4D2-DD61F5715BF2}">
      <dgm:prSet/>
      <dgm:spPr/>
      <dgm:t>
        <a:bodyPr/>
        <a:lstStyle/>
        <a:p>
          <a:endParaRPr lang="en-US"/>
        </a:p>
      </dgm:t>
    </dgm:pt>
    <dgm:pt modelId="{E6A9162A-52F1-4445-B0AE-D066C25FE98C}">
      <dgm:prSet/>
      <dgm:spPr/>
      <dgm:t>
        <a:bodyPr/>
        <a:lstStyle/>
        <a:p>
          <a:r>
            <a:rPr lang="en-GB"/>
            <a:t>Mileage by car or other vehicle (including bicycles) ,</a:t>
          </a:r>
          <a:endParaRPr lang="en-US"/>
        </a:p>
      </dgm:t>
    </dgm:pt>
    <dgm:pt modelId="{C7985199-3F77-40CF-BA1A-BB7A710F5DE5}" type="parTrans" cxnId="{F0D785FB-4335-4EC6-BB48-580A2B02EF4F}">
      <dgm:prSet/>
      <dgm:spPr/>
      <dgm:t>
        <a:bodyPr/>
        <a:lstStyle/>
        <a:p>
          <a:endParaRPr lang="en-US"/>
        </a:p>
      </dgm:t>
    </dgm:pt>
    <dgm:pt modelId="{E30FF587-5896-4A17-8D8F-105274389400}" type="sibTrans" cxnId="{F0D785FB-4335-4EC6-BB48-580A2B02EF4F}">
      <dgm:prSet/>
      <dgm:spPr/>
      <dgm:t>
        <a:bodyPr/>
        <a:lstStyle/>
        <a:p>
          <a:endParaRPr lang="en-US"/>
        </a:p>
      </dgm:t>
    </dgm:pt>
    <dgm:pt modelId="{0A44457F-8ACB-4100-9EA0-347AECD14019}">
      <dgm:prSet/>
      <dgm:spPr/>
      <dgm:t>
        <a:bodyPr/>
        <a:lstStyle/>
        <a:p>
          <a:r>
            <a:rPr lang="en-GB"/>
            <a:t>Public transport fares,</a:t>
          </a:r>
          <a:endParaRPr lang="en-US"/>
        </a:p>
      </dgm:t>
    </dgm:pt>
    <dgm:pt modelId="{1AEE9658-21F0-4A85-A996-D9C20D06497F}" type="parTrans" cxnId="{923FBFDF-605E-433E-8F20-BD285E6696CF}">
      <dgm:prSet/>
      <dgm:spPr/>
      <dgm:t>
        <a:bodyPr/>
        <a:lstStyle/>
        <a:p>
          <a:endParaRPr lang="en-US"/>
        </a:p>
      </dgm:t>
    </dgm:pt>
    <dgm:pt modelId="{BD204458-D32A-4C5D-89AB-919E7B48460B}" type="sibTrans" cxnId="{923FBFDF-605E-433E-8F20-BD285E6696CF}">
      <dgm:prSet/>
      <dgm:spPr/>
      <dgm:t>
        <a:bodyPr/>
        <a:lstStyle/>
        <a:p>
          <a:endParaRPr lang="en-US"/>
        </a:p>
      </dgm:t>
    </dgm:pt>
    <dgm:pt modelId="{3ACCC657-50B9-4E21-9EE1-7ED82DB04F32}">
      <dgm:prSet/>
      <dgm:spPr/>
      <dgm:t>
        <a:bodyPr/>
        <a:lstStyle/>
        <a:p>
          <a:r>
            <a:rPr lang="en-GB"/>
            <a:t>Taxis (in </a:t>
          </a:r>
          <a:r>
            <a:rPr lang="en-GB" u="sng"/>
            <a:t>very</a:t>
          </a:r>
          <a:r>
            <a:rPr lang="en-GB"/>
            <a:t> exceptional circumstances)</a:t>
          </a:r>
          <a:endParaRPr lang="en-US"/>
        </a:p>
      </dgm:t>
    </dgm:pt>
    <dgm:pt modelId="{915CE67D-EBB5-412B-BF29-186B2C1C7383}" type="parTrans" cxnId="{9FE6D604-0818-4E9F-AE80-095AABA2E39F}">
      <dgm:prSet/>
      <dgm:spPr/>
      <dgm:t>
        <a:bodyPr/>
        <a:lstStyle/>
        <a:p>
          <a:endParaRPr lang="en-US"/>
        </a:p>
      </dgm:t>
    </dgm:pt>
    <dgm:pt modelId="{92228E64-0566-4EDC-966F-78BA088723E2}" type="sibTrans" cxnId="{9FE6D604-0818-4E9F-AE80-095AABA2E39F}">
      <dgm:prSet/>
      <dgm:spPr/>
      <dgm:t>
        <a:bodyPr/>
        <a:lstStyle/>
        <a:p>
          <a:endParaRPr lang="en-US"/>
        </a:p>
      </dgm:t>
    </dgm:pt>
    <dgm:pt modelId="{49F11793-5013-44AA-86CB-31A68CE03299}">
      <dgm:prSet/>
      <dgm:spPr/>
      <dgm:t>
        <a:bodyPr/>
        <a:lstStyle/>
        <a:p>
          <a:r>
            <a:rPr lang="en-GB"/>
            <a:t>Subsistence (capped to specific amounts and only when the expense is incurred outside of the county of Essex)</a:t>
          </a:r>
          <a:endParaRPr lang="en-US"/>
        </a:p>
      </dgm:t>
    </dgm:pt>
    <dgm:pt modelId="{1A1C4242-E0D0-419C-905D-C1169065F817}" type="parTrans" cxnId="{48C72AD2-57BC-49F3-A68A-2791035B48C3}">
      <dgm:prSet/>
      <dgm:spPr/>
      <dgm:t>
        <a:bodyPr/>
        <a:lstStyle/>
        <a:p>
          <a:endParaRPr lang="en-US"/>
        </a:p>
      </dgm:t>
    </dgm:pt>
    <dgm:pt modelId="{8E107AD4-149C-490A-889A-105F88E6EF24}" type="sibTrans" cxnId="{48C72AD2-57BC-49F3-A68A-2791035B48C3}">
      <dgm:prSet/>
      <dgm:spPr/>
      <dgm:t>
        <a:bodyPr/>
        <a:lstStyle/>
        <a:p>
          <a:endParaRPr lang="en-US"/>
        </a:p>
      </dgm:t>
    </dgm:pt>
    <dgm:pt modelId="{35CBD250-C7E3-4553-BA78-FEB5B7DB7F45}">
      <dgm:prSet/>
      <dgm:spPr/>
      <dgm:t>
        <a:bodyPr/>
        <a:lstStyle/>
        <a:p>
          <a:r>
            <a:rPr lang="en-GB"/>
            <a:t>Dependent Carers’ Allowances</a:t>
          </a:r>
          <a:endParaRPr lang="en-US"/>
        </a:p>
      </dgm:t>
    </dgm:pt>
    <dgm:pt modelId="{0EC135FB-217E-4EA1-9B5C-0FFAE4637C84}" type="parTrans" cxnId="{58CB0AE8-FDA6-4431-BF28-0B9A5C908DDB}">
      <dgm:prSet/>
      <dgm:spPr/>
      <dgm:t>
        <a:bodyPr/>
        <a:lstStyle/>
        <a:p>
          <a:endParaRPr lang="en-US"/>
        </a:p>
      </dgm:t>
    </dgm:pt>
    <dgm:pt modelId="{5EDA3122-7E27-4406-9E6F-B26E2E790908}" type="sibTrans" cxnId="{58CB0AE8-FDA6-4431-BF28-0B9A5C908DDB}">
      <dgm:prSet/>
      <dgm:spPr/>
      <dgm:t>
        <a:bodyPr/>
        <a:lstStyle/>
        <a:p>
          <a:endParaRPr lang="en-US"/>
        </a:p>
      </dgm:t>
    </dgm:pt>
    <dgm:pt modelId="{327E8D4A-8E3D-46F9-A4EE-01AA1F819D7D}">
      <dgm:prSet/>
      <dgm:spPr/>
      <dgm:t>
        <a:bodyPr/>
        <a:lstStyle/>
        <a:p>
          <a:r>
            <a:rPr lang="en-GB"/>
            <a:t>Some specified professional fees</a:t>
          </a:r>
          <a:endParaRPr lang="en-US"/>
        </a:p>
      </dgm:t>
    </dgm:pt>
    <dgm:pt modelId="{64303E7E-5CAD-4270-8ED6-B197256C5B93}" type="parTrans" cxnId="{DBCC2707-B558-44E2-BB16-78240898255F}">
      <dgm:prSet/>
      <dgm:spPr/>
      <dgm:t>
        <a:bodyPr/>
        <a:lstStyle/>
        <a:p>
          <a:endParaRPr lang="en-US"/>
        </a:p>
      </dgm:t>
    </dgm:pt>
    <dgm:pt modelId="{6AA3F0D5-CEEC-4620-8C94-B51567FBB6CD}" type="sibTrans" cxnId="{DBCC2707-B558-44E2-BB16-78240898255F}">
      <dgm:prSet/>
      <dgm:spPr/>
      <dgm:t>
        <a:bodyPr/>
        <a:lstStyle/>
        <a:p>
          <a:endParaRPr lang="en-US"/>
        </a:p>
      </dgm:t>
    </dgm:pt>
    <dgm:pt modelId="{9EB2955B-E888-4906-A1EB-E151536B406E}" type="pres">
      <dgm:prSet presAssocID="{EAD38597-7DA3-4CE8-A7C5-CD09D4EBB79D}" presName="root" presStyleCnt="0">
        <dgm:presLayoutVars>
          <dgm:dir/>
          <dgm:resizeHandles val="exact"/>
        </dgm:presLayoutVars>
      </dgm:prSet>
      <dgm:spPr/>
    </dgm:pt>
    <dgm:pt modelId="{251A9113-0565-4E1D-A073-C96CDF06E1F7}" type="pres">
      <dgm:prSet presAssocID="{4F0A79D8-F3FE-4AEB-B173-2F3FD231EEBA}" presName="compNode" presStyleCnt="0"/>
      <dgm:spPr/>
    </dgm:pt>
    <dgm:pt modelId="{07B01E2B-E213-4E2B-995C-4F4EA38A4296}" type="pres">
      <dgm:prSet presAssocID="{4F0A79D8-F3FE-4AEB-B173-2F3FD231EEBA}" presName="bgRect" presStyleLbl="bgShp" presStyleIdx="0" presStyleCnt="4"/>
      <dgm:spPr/>
    </dgm:pt>
    <dgm:pt modelId="{A5B6CD12-EEC5-4704-8367-657AB0F5D5F3}" type="pres">
      <dgm:prSet presAssocID="{4F0A79D8-F3FE-4AEB-B173-2F3FD231EEBA}"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Car with solid fill"/>
        </a:ext>
      </dgm:extLst>
    </dgm:pt>
    <dgm:pt modelId="{2618B095-39AA-4BA4-B59B-BCD6D0D3F276}" type="pres">
      <dgm:prSet presAssocID="{4F0A79D8-F3FE-4AEB-B173-2F3FD231EEBA}" presName="spaceRect" presStyleCnt="0"/>
      <dgm:spPr/>
    </dgm:pt>
    <dgm:pt modelId="{E626539C-1494-4FD7-B3A9-ACCD0AEE4934}" type="pres">
      <dgm:prSet presAssocID="{4F0A79D8-F3FE-4AEB-B173-2F3FD231EEBA}" presName="parTx" presStyleLbl="revTx" presStyleIdx="0" presStyleCnt="5">
        <dgm:presLayoutVars>
          <dgm:chMax val="0"/>
          <dgm:chPref val="0"/>
        </dgm:presLayoutVars>
      </dgm:prSet>
      <dgm:spPr/>
    </dgm:pt>
    <dgm:pt modelId="{AA7FFA8E-4A5A-4FBE-B1CE-3F1E711D283F}" type="pres">
      <dgm:prSet presAssocID="{4F0A79D8-F3FE-4AEB-B173-2F3FD231EEBA}" presName="desTx" presStyleLbl="revTx" presStyleIdx="1" presStyleCnt="5">
        <dgm:presLayoutVars/>
      </dgm:prSet>
      <dgm:spPr/>
    </dgm:pt>
    <dgm:pt modelId="{B68868F7-ABF7-47D4-BF3B-A1A594F1922C}" type="pres">
      <dgm:prSet presAssocID="{F19497BB-722B-441C-B2D4-C1FDD4E33009}" presName="sibTrans" presStyleCnt="0"/>
      <dgm:spPr/>
    </dgm:pt>
    <dgm:pt modelId="{E413F4C5-849F-4B88-96E6-305197BB9D67}" type="pres">
      <dgm:prSet presAssocID="{49F11793-5013-44AA-86CB-31A68CE03299}" presName="compNode" presStyleCnt="0"/>
      <dgm:spPr/>
    </dgm:pt>
    <dgm:pt modelId="{502E6389-4A56-47C1-8B0E-79D22E96A065}" type="pres">
      <dgm:prSet presAssocID="{49F11793-5013-44AA-86CB-31A68CE03299}" presName="bgRect" presStyleLbl="bgShp" presStyleIdx="1" presStyleCnt="4" custLinFactNeighborY="-2994"/>
      <dgm:spPr/>
    </dgm:pt>
    <dgm:pt modelId="{BB6F6B2C-DD1D-40FB-B6E8-5CC8EEBBCF8C}" type="pres">
      <dgm:prSet presAssocID="{49F11793-5013-44AA-86CB-31A68CE03299}"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od Safety with solid fill"/>
        </a:ext>
      </dgm:extLst>
    </dgm:pt>
    <dgm:pt modelId="{2C330AC0-DA29-4894-A5FD-86BB421DA532}" type="pres">
      <dgm:prSet presAssocID="{49F11793-5013-44AA-86CB-31A68CE03299}" presName="spaceRect" presStyleCnt="0"/>
      <dgm:spPr/>
    </dgm:pt>
    <dgm:pt modelId="{D425C9F5-A62A-4B3C-90B3-8425C9A7D5BB}" type="pres">
      <dgm:prSet presAssocID="{49F11793-5013-44AA-86CB-31A68CE03299}" presName="parTx" presStyleLbl="revTx" presStyleIdx="2" presStyleCnt="5">
        <dgm:presLayoutVars>
          <dgm:chMax val="0"/>
          <dgm:chPref val="0"/>
        </dgm:presLayoutVars>
      </dgm:prSet>
      <dgm:spPr/>
    </dgm:pt>
    <dgm:pt modelId="{78E16B99-5377-4314-BDF3-3651D37FF636}" type="pres">
      <dgm:prSet presAssocID="{8E107AD4-149C-490A-889A-105F88E6EF24}" presName="sibTrans" presStyleCnt="0"/>
      <dgm:spPr/>
    </dgm:pt>
    <dgm:pt modelId="{2DFA6655-A455-4AEE-94C9-334D0D0EC9F9}" type="pres">
      <dgm:prSet presAssocID="{35CBD250-C7E3-4553-BA78-FEB5B7DB7F45}" presName="compNode" presStyleCnt="0"/>
      <dgm:spPr/>
    </dgm:pt>
    <dgm:pt modelId="{BCF9DB9C-77D1-4740-91FD-C1AC1CED8DD3}" type="pres">
      <dgm:prSet presAssocID="{35CBD250-C7E3-4553-BA78-FEB5B7DB7F45}" presName="bgRect" presStyleLbl="bgShp" presStyleIdx="2" presStyleCnt="4"/>
      <dgm:spPr/>
    </dgm:pt>
    <dgm:pt modelId="{A09225F6-0202-42F4-A5EA-EF90B51341D8}" type="pres">
      <dgm:prSet presAssocID="{35CBD250-C7E3-4553-BA78-FEB5B7DB7F4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Man with baby"/>
        </a:ext>
      </dgm:extLst>
    </dgm:pt>
    <dgm:pt modelId="{B3929B07-6A6E-4242-8672-4446BF7BA891}" type="pres">
      <dgm:prSet presAssocID="{35CBD250-C7E3-4553-BA78-FEB5B7DB7F45}" presName="spaceRect" presStyleCnt="0"/>
      <dgm:spPr/>
    </dgm:pt>
    <dgm:pt modelId="{C758B8FB-1FB0-4936-BC22-DE5C7197FE00}" type="pres">
      <dgm:prSet presAssocID="{35CBD250-C7E3-4553-BA78-FEB5B7DB7F45}" presName="parTx" presStyleLbl="revTx" presStyleIdx="3" presStyleCnt="5">
        <dgm:presLayoutVars>
          <dgm:chMax val="0"/>
          <dgm:chPref val="0"/>
        </dgm:presLayoutVars>
      </dgm:prSet>
      <dgm:spPr/>
    </dgm:pt>
    <dgm:pt modelId="{12327B1E-AE56-4ED7-BE5C-6C07B0187DAB}" type="pres">
      <dgm:prSet presAssocID="{5EDA3122-7E27-4406-9E6F-B26E2E790908}" presName="sibTrans" presStyleCnt="0"/>
      <dgm:spPr/>
    </dgm:pt>
    <dgm:pt modelId="{4C6B63B6-396A-4583-B5E9-18595D3B1DCC}" type="pres">
      <dgm:prSet presAssocID="{327E8D4A-8E3D-46F9-A4EE-01AA1F819D7D}" presName="compNode" presStyleCnt="0"/>
      <dgm:spPr/>
    </dgm:pt>
    <dgm:pt modelId="{C21EC897-5F96-4236-85B4-C9ABA0C20ACE}" type="pres">
      <dgm:prSet presAssocID="{327E8D4A-8E3D-46F9-A4EE-01AA1F819D7D}" presName="bgRect" presStyleLbl="bgShp" presStyleIdx="3" presStyleCnt="4"/>
      <dgm:spPr/>
    </dgm:pt>
    <dgm:pt modelId="{34165544-08B8-4AA4-95E2-043258390B2B}" type="pres">
      <dgm:prSet presAssocID="{327E8D4A-8E3D-46F9-A4EE-01AA1F819D7D}"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und with solid fill"/>
        </a:ext>
      </dgm:extLst>
    </dgm:pt>
    <dgm:pt modelId="{2A8AB6C5-ADF9-47A7-8BD7-120575FC268C}" type="pres">
      <dgm:prSet presAssocID="{327E8D4A-8E3D-46F9-A4EE-01AA1F819D7D}" presName="spaceRect" presStyleCnt="0"/>
      <dgm:spPr/>
    </dgm:pt>
    <dgm:pt modelId="{DE89FA56-C00E-4FE2-A3FF-717D5A154DCE}" type="pres">
      <dgm:prSet presAssocID="{327E8D4A-8E3D-46F9-A4EE-01AA1F819D7D}" presName="parTx" presStyleLbl="revTx" presStyleIdx="4" presStyleCnt="5">
        <dgm:presLayoutVars>
          <dgm:chMax val="0"/>
          <dgm:chPref val="0"/>
        </dgm:presLayoutVars>
      </dgm:prSet>
      <dgm:spPr/>
    </dgm:pt>
  </dgm:ptLst>
  <dgm:cxnLst>
    <dgm:cxn modelId="{867AD701-4C38-4826-82B5-B54C710270E1}" type="presOf" srcId="{EAD38597-7DA3-4CE8-A7C5-CD09D4EBB79D}" destId="{9EB2955B-E888-4906-A1EB-E151536B406E}" srcOrd="0" destOrd="0" presId="urn:microsoft.com/office/officeart/2018/2/layout/IconVerticalSolidList"/>
    <dgm:cxn modelId="{62B1FD01-1711-4AC3-90D0-F85DFFAC4D23}" type="presOf" srcId="{E6A9162A-52F1-4445-B0AE-D066C25FE98C}" destId="{AA7FFA8E-4A5A-4FBE-B1CE-3F1E711D283F}" srcOrd="0" destOrd="0" presId="urn:microsoft.com/office/officeart/2018/2/layout/IconVerticalSolidList"/>
    <dgm:cxn modelId="{9FE6D604-0818-4E9F-AE80-095AABA2E39F}" srcId="{4F0A79D8-F3FE-4AEB-B173-2F3FD231EEBA}" destId="{3ACCC657-50B9-4E21-9EE1-7ED82DB04F32}" srcOrd="2" destOrd="0" parTransId="{915CE67D-EBB5-412B-BF29-186B2C1C7383}" sibTransId="{92228E64-0566-4EDC-966F-78BA088723E2}"/>
    <dgm:cxn modelId="{DBCC2707-B558-44E2-BB16-78240898255F}" srcId="{EAD38597-7DA3-4CE8-A7C5-CD09D4EBB79D}" destId="{327E8D4A-8E3D-46F9-A4EE-01AA1F819D7D}" srcOrd="3" destOrd="0" parTransId="{64303E7E-5CAD-4270-8ED6-B197256C5B93}" sibTransId="{6AA3F0D5-CEEC-4620-8C94-B51567FBB6CD}"/>
    <dgm:cxn modelId="{0ED3B517-9D6C-45D0-855C-A46AC0925CF3}" type="presOf" srcId="{327E8D4A-8E3D-46F9-A4EE-01AA1F819D7D}" destId="{DE89FA56-C00E-4FE2-A3FF-717D5A154DCE}" srcOrd="0" destOrd="0" presId="urn:microsoft.com/office/officeart/2018/2/layout/IconVerticalSolidList"/>
    <dgm:cxn modelId="{C7B76F4C-8A0E-4F53-BF49-63665B22F954}" type="presOf" srcId="{4F0A79D8-F3FE-4AEB-B173-2F3FD231EEBA}" destId="{E626539C-1494-4FD7-B3A9-ACCD0AEE4934}" srcOrd="0" destOrd="0" presId="urn:microsoft.com/office/officeart/2018/2/layout/IconVerticalSolidList"/>
    <dgm:cxn modelId="{30FF2187-47A6-411B-8CDF-A37AB8E945E0}" type="presOf" srcId="{0A44457F-8ACB-4100-9EA0-347AECD14019}" destId="{AA7FFA8E-4A5A-4FBE-B1CE-3F1E711D283F}" srcOrd="0" destOrd="1" presId="urn:microsoft.com/office/officeart/2018/2/layout/IconVerticalSolidList"/>
    <dgm:cxn modelId="{6F31BCB5-7532-443C-82CC-1DDD9FDBAABB}" type="presOf" srcId="{35CBD250-C7E3-4553-BA78-FEB5B7DB7F45}" destId="{C758B8FB-1FB0-4936-BC22-DE5C7197FE00}" srcOrd="0" destOrd="0" presId="urn:microsoft.com/office/officeart/2018/2/layout/IconVerticalSolidList"/>
    <dgm:cxn modelId="{733E81C3-57CF-48D7-BA21-8319B5A20CE9}" type="presOf" srcId="{49F11793-5013-44AA-86CB-31A68CE03299}" destId="{D425C9F5-A62A-4B3C-90B3-8425C9A7D5BB}" srcOrd="0" destOrd="0" presId="urn:microsoft.com/office/officeart/2018/2/layout/IconVerticalSolidList"/>
    <dgm:cxn modelId="{065A78C9-A897-41AA-B4D2-DD61F5715BF2}" srcId="{EAD38597-7DA3-4CE8-A7C5-CD09D4EBB79D}" destId="{4F0A79D8-F3FE-4AEB-B173-2F3FD231EEBA}" srcOrd="0" destOrd="0" parTransId="{E2CE8323-1898-423E-95B5-E186ABB8F78D}" sibTransId="{F19497BB-722B-441C-B2D4-C1FDD4E33009}"/>
    <dgm:cxn modelId="{48C72AD2-57BC-49F3-A68A-2791035B48C3}" srcId="{EAD38597-7DA3-4CE8-A7C5-CD09D4EBB79D}" destId="{49F11793-5013-44AA-86CB-31A68CE03299}" srcOrd="1" destOrd="0" parTransId="{1A1C4242-E0D0-419C-905D-C1169065F817}" sibTransId="{8E107AD4-149C-490A-889A-105F88E6EF24}"/>
    <dgm:cxn modelId="{ACAE6CDB-F793-40D4-834B-C92716FAB12B}" type="presOf" srcId="{3ACCC657-50B9-4E21-9EE1-7ED82DB04F32}" destId="{AA7FFA8E-4A5A-4FBE-B1CE-3F1E711D283F}" srcOrd="0" destOrd="2" presId="urn:microsoft.com/office/officeart/2018/2/layout/IconVerticalSolidList"/>
    <dgm:cxn modelId="{923FBFDF-605E-433E-8F20-BD285E6696CF}" srcId="{4F0A79D8-F3FE-4AEB-B173-2F3FD231EEBA}" destId="{0A44457F-8ACB-4100-9EA0-347AECD14019}" srcOrd="1" destOrd="0" parTransId="{1AEE9658-21F0-4A85-A996-D9C20D06497F}" sibTransId="{BD204458-D32A-4C5D-89AB-919E7B48460B}"/>
    <dgm:cxn modelId="{58CB0AE8-FDA6-4431-BF28-0B9A5C908DDB}" srcId="{EAD38597-7DA3-4CE8-A7C5-CD09D4EBB79D}" destId="{35CBD250-C7E3-4553-BA78-FEB5B7DB7F45}" srcOrd="2" destOrd="0" parTransId="{0EC135FB-217E-4EA1-9B5C-0FFAE4637C84}" sibTransId="{5EDA3122-7E27-4406-9E6F-B26E2E790908}"/>
    <dgm:cxn modelId="{F0D785FB-4335-4EC6-BB48-580A2B02EF4F}" srcId="{4F0A79D8-F3FE-4AEB-B173-2F3FD231EEBA}" destId="{E6A9162A-52F1-4445-B0AE-D066C25FE98C}" srcOrd="0" destOrd="0" parTransId="{C7985199-3F77-40CF-BA1A-BB7A710F5DE5}" sibTransId="{E30FF587-5896-4A17-8D8F-105274389400}"/>
    <dgm:cxn modelId="{B033CA8D-C525-4A0C-A269-39EB8FDC03B6}" type="presParOf" srcId="{9EB2955B-E888-4906-A1EB-E151536B406E}" destId="{251A9113-0565-4E1D-A073-C96CDF06E1F7}" srcOrd="0" destOrd="0" presId="urn:microsoft.com/office/officeart/2018/2/layout/IconVerticalSolidList"/>
    <dgm:cxn modelId="{F2CB624D-AD5C-4DFC-A5C5-1A64B72D4EE3}" type="presParOf" srcId="{251A9113-0565-4E1D-A073-C96CDF06E1F7}" destId="{07B01E2B-E213-4E2B-995C-4F4EA38A4296}" srcOrd="0" destOrd="0" presId="urn:microsoft.com/office/officeart/2018/2/layout/IconVerticalSolidList"/>
    <dgm:cxn modelId="{E61DB4D7-8BB0-422C-B04B-64331C937430}" type="presParOf" srcId="{251A9113-0565-4E1D-A073-C96CDF06E1F7}" destId="{A5B6CD12-EEC5-4704-8367-657AB0F5D5F3}" srcOrd="1" destOrd="0" presId="urn:microsoft.com/office/officeart/2018/2/layout/IconVerticalSolidList"/>
    <dgm:cxn modelId="{DDFD9430-0A77-4500-96D0-5C2C7FE5F005}" type="presParOf" srcId="{251A9113-0565-4E1D-A073-C96CDF06E1F7}" destId="{2618B095-39AA-4BA4-B59B-BCD6D0D3F276}" srcOrd="2" destOrd="0" presId="urn:microsoft.com/office/officeart/2018/2/layout/IconVerticalSolidList"/>
    <dgm:cxn modelId="{331C88EF-FE1A-4BCF-93FA-8937DFFB39E9}" type="presParOf" srcId="{251A9113-0565-4E1D-A073-C96CDF06E1F7}" destId="{E626539C-1494-4FD7-B3A9-ACCD0AEE4934}" srcOrd="3" destOrd="0" presId="urn:microsoft.com/office/officeart/2018/2/layout/IconVerticalSolidList"/>
    <dgm:cxn modelId="{8F1E430A-5347-4592-9696-0EB5376C21AA}" type="presParOf" srcId="{251A9113-0565-4E1D-A073-C96CDF06E1F7}" destId="{AA7FFA8E-4A5A-4FBE-B1CE-3F1E711D283F}" srcOrd="4" destOrd="0" presId="urn:microsoft.com/office/officeart/2018/2/layout/IconVerticalSolidList"/>
    <dgm:cxn modelId="{CC7D7516-B020-4711-A6C6-6001FBE106F8}" type="presParOf" srcId="{9EB2955B-E888-4906-A1EB-E151536B406E}" destId="{B68868F7-ABF7-47D4-BF3B-A1A594F1922C}" srcOrd="1" destOrd="0" presId="urn:microsoft.com/office/officeart/2018/2/layout/IconVerticalSolidList"/>
    <dgm:cxn modelId="{ADEC2842-C672-4810-A093-48C79ED88DB8}" type="presParOf" srcId="{9EB2955B-E888-4906-A1EB-E151536B406E}" destId="{E413F4C5-849F-4B88-96E6-305197BB9D67}" srcOrd="2" destOrd="0" presId="urn:microsoft.com/office/officeart/2018/2/layout/IconVerticalSolidList"/>
    <dgm:cxn modelId="{07BA8355-9854-425D-8E6B-23160694C469}" type="presParOf" srcId="{E413F4C5-849F-4B88-96E6-305197BB9D67}" destId="{502E6389-4A56-47C1-8B0E-79D22E96A065}" srcOrd="0" destOrd="0" presId="urn:microsoft.com/office/officeart/2018/2/layout/IconVerticalSolidList"/>
    <dgm:cxn modelId="{A905A8ED-EC31-4887-8CD7-956FF2189F25}" type="presParOf" srcId="{E413F4C5-849F-4B88-96E6-305197BB9D67}" destId="{BB6F6B2C-DD1D-40FB-B6E8-5CC8EEBBCF8C}" srcOrd="1" destOrd="0" presId="urn:microsoft.com/office/officeart/2018/2/layout/IconVerticalSolidList"/>
    <dgm:cxn modelId="{FAAFD461-E824-4F09-881E-5DF812880E45}" type="presParOf" srcId="{E413F4C5-849F-4B88-96E6-305197BB9D67}" destId="{2C330AC0-DA29-4894-A5FD-86BB421DA532}" srcOrd="2" destOrd="0" presId="urn:microsoft.com/office/officeart/2018/2/layout/IconVerticalSolidList"/>
    <dgm:cxn modelId="{490A9048-4FA1-49F6-BB8D-9DE7D2F3F4BE}" type="presParOf" srcId="{E413F4C5-849F-4B88-96E6-305197BB9D67}" destId="{D425C9F5-A62A-4B3C-90B3-8425C9A7D5BB}" srcOrd="3" destOrd="0" presId="urn:microsoft.com/office/officeart/2018/2/layout/IconVerticalSolidList"/>
    <dgm:cxn modelId="{E45F6D28-04AE-4365-9E85-824A680B1A61}" type="presParOf" srcId="{9EB2955B-E888-4906-A1EB-E151536B406E}" destId="{78E16B99-5377-4314-BDF3-3651D37FF636}" srcOrd="3" destOrd="0" presId="urn:microsoft.com/office/officeart/2018/2/layout/IconVerticalSolidList"/>
    <dgm:cxn modelId="{88B79137-D5E8-45B4-B61D-D421A12A3044}" type="presParOf" srcId="{9EB2955B-E888-4906-A1EB-E151536B406E}" destId="{2DFA6655-A455-4AEE-94C9-334D0D0EC9F9}" srcOrd="4" destOrd="0" presId="urn:microsoft.com/office/officeart/2018/2/layout/IconVerticalSolidList"/>
    <dgm:cxn modelId="{6A26CABB-6FD5-4115-B61D-FAFF23D702E8}" type="presParOf" srcId="{2DFA6655-A455-4AEE-94C9-334D0D0EC9F9}" destId="{BCF9DB9C-77D1-4740-91FD-C1AC1CED8DD3}" srcOrd="0" destOrd="0" presId="urn:microsoft.com/office/officeart/2018/2/layout/IconVerticalSolidList"/>
    <dgm:cxn modelId="{16F760E7-CF06-4D49-A62D-92C35825E99F}" type="presParOf" srcId="{2DFA6655-A455-4AEE-94C9-334D0D0EC9F9}" destId="{A09225F6-0202-42F4-A5EA-EF90B51341D8}" srcOrd="1" destOrd="0" presId="urn:microsoft.com/office/officeart/2018/2/layout/IconVerticalSolidList"/>
    <dgm:cxn modelId="{D629A6FF-B4F6-4027-80C2-002462D36193}" type="presParOf" srcId="{2DFA6655-A455-4AEE-94C9-334D0D0EC9F9}" destId="{B3929B07-6A6E-4242-8672-4446BF7BA891}" srcOrd="2" destOrd="0" presId="urn:microsoft.com/office/officeart/2018/2/layout/IconVerticalSolidList"/>
    <dgm:cxn modelId="{867B8F96-27A1-417E-827B-7BB4223F93CD}" type="presParOf" srcId="{2DFA6655-A455-4AEE-94C9-334D0D0EC9F9}" destId="{C758B8FB-1FB0-4936-BC22-DE5C7197FE00}" srcOrd="3" destOrd="0" presId="urn:microsoft.com/office/officeart/2018/2/layout/IconVerticalSolidList"/>
    <dgm:cxn modelId="{10436158-D986-4DDA-9D9D-ACA985388DBE}" type="presParOf" srcId="{9EB2955B-E888-4906-A1EB-E151536B406E}" destId="{12327B1E-AE56-4ED7-BE5C-6C07B0187DAB}" srcOrd="5" destOrd="0" presId="urn:microsoft.com/office/officeart/2018/2/layout/IconVerticalSolidList"/>
    <dgm:cxn modelId="{A4111CB8-6AFF-441E-AB97-F82902C9FC7F}" type="presParOf" srcId="{9EB2955B-E888-4906-A1EB-E151536B406E}" destId="{4C6B63B6-396A-4583-B5E9-18595D3B1DCC}" srcOrd="6" destOrd="0" presId="urn:microsoft.com/office/officeart/2018/2/layout/IconVerticalSolidList"/>
    <dgm:cxn modelId="{9BC7C388-BC23-4A7D-AA2F-FF868411F0FA}" type="presParOf" srcId="{4C6B63B6-396A-4583-B5E9-18595D3B1DCC}" destId="{C21EC897-5F96-4236-85B4-C9ABA0C20ACE}" srcOrd="0" destOrd="0" presId="urn:microsoft.com/office/officeart/2018/2/layout/IconVerticalSolidList"/>
    <dgm:cxn modelId="{7A8D6CEF-DB7E-4BFF-A932-6FF51C69D716}" type="presParOf" srcId="{4C6B63B6-396A-4583-B5E9-18595D3B1DCC}" destId="{34165544-08B8-4AA4-95E2-043258390B2B}" srcOrd="1" destOrd="0" presId="urn:microsoft.com/office/officeart/2018/2/layout/IconVerticalSolidList"/>
    <dgm:cxn modelId="{EE290B90-67FA-485B-A183-860AD1047448}" type="presParOf" srcId="{4C6B63B6-396A-4583-B5E9-18595D3B1DCC}" destId="{2A8AB6C5-ADF9-47A7-8BD7-120575FC268C}" srcOrd="2" destOrd="0" presId="urn:microsoft.com/office/officeart/2018/2/layout/IconVerticalSolidList"/>
    <dgm:cxn modelId="{5A5B148E-E29C-4B0B-9FC8-E08CF7CD3000}" type="presParOf" srcId="{4C6B63B6-396A-4583-B5E9-18595D3B1DCC}" destId="{DE89FA56-C00E-4FE2-A3FF-717D5A154D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D1DBBD-704E-484A-8591-73EAECFA8F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24EE47-1B6C-40EB-A3D4-A9AF80DEF410}">
      <dgm:prSet/>
      <dgm:spPr/>
      <dgm:t>
        <a:bodyPr/>
        <a:lstStyle/>
        <a:p>
          <a:pPr>
            <a:lnSpc>
              <a:spcPct val="100000"/>
            </a:lnSpc>
          </a:pPr>
          <a:r>
            <a:rPr lang="en-GB"/>
            <a:t>Is this something you are doing on behalf of Essex County Council (ECC) or are representing ECC at?</a:t>
          </a:r>
          <a:endParaRPr lang="en-US"/>
        </a:p>
      </dgm:t>
    </dgm:pt>
    <dgm:pt modelId="{B1516975-EBA0-4810-92E8-D745A2C6CA9C}" type="parTrans" cxnId="{633417EE-0AA3-4364-B657-F0B32951880B}">
      <dgm:prSet/>
      <dgm:spPr/>
      <dgm:t>
        <a:bodyPr/>
        <a:lstStyle/>
        <a:p>
          <a:endParaRPr lang="en-US"/>
        </a:p>
      </dgm:t>
    </dgm:pt>
    <dgm:pt modelId="{15D7263D-99F3-4E44-9DB1-9C93D0631AA4}" type="sibTrans" cxnId="{633417EE-0AA3-4364-B657-F0B32951880B}">
      <dgm:prSet/>
      <dgm:spPr/>
      <dgm:t>
        <a:bodyPr/>
        <a:lstStyle/>
        <a:p>
          <a:endParaRPr lang="en-US"/>
        </a:p>
      </dgm:t>
    </dgm:pt>
    <dgm:pt modelId="{9C37B5AD-AEDB-43AD-ACBA-773E7038427A}">
      <dgm:prSet/>
      <dgm:spPr/>
      <dgm:t>
        <a:bodyPr/>
        <a:lstStyle/>
        <a:p>
          <a:pPr>
            <a:lnSpc>
              <a:spcPct val="100000"/>
            </a:lnSpc>
          </a:pPr>
          <a:r>
            <a:rPr lang="en-GB"/>
            <a:t>Is this listed (or clearly fits) within Appendix 1 of the Member Allowances Scheme?</a:t>
          </a:r>
          <a:endParaRPr lang="en-US"/>
        </a:p>
      </dgm:t>
    </dgm:pt>
    <dgm:pt modelId="{AD5AE6A3-CAED-4AEB-9F28-2D7A9F9D55BD}" type="parTrans" cxnId="{4EFF0F97-12EF-4C8A-962F-082A79AE19F3}">
      <dgm:prSet/>
      <dgm:spPr/>
      <dgm:t>
        <a:bodyPr/>
        <a:lstStyle/>
        <a:p>
          <a:endParaRPr lang="en-US"/>
        </a:p>
      </dgm:t>
    </dgm:pt>
    <dgm:pt modelId="{1F27E645-642F-4738-8D7B-384F5C503820}" type="sibTrans" cxnId="{4EFF0F97-12EF-4C8A-962F-082A79AE19F3}">
      <dgm:prSet/>
      <dgm:spPr/>
      <dgm:t>
        <a:bodyPr/>
        <a:lstStyle/>
        <a:p>
          <a:endParaRPr lang="en-US"/>
        </a:p>
      </dgm:t>
    </dgm:pt>
    <dgm:pt modelId="{2995E8E9-835F-4E95-9FC8-DADCDB3F5782}">
      <dgm:prSet/>
      <dgm:spPr/>
      <dgm:t>
        <a:bodyPr/>
        <a:lstStyle/>
        <a:p>
          <a:pPr>
            <a:lnSpc>
              <a:spcPct val="100000"/>
            </a:lnSpc>
          </a:pPr>
          <a:r>
            <a:rPr lang="en-GB"/>
            <a:t>Are you being paid elsewhere for it?</a:t>
          </a:r>
          <a:endParaRPr lang="en-US"/>
        </a:p>
      </dgm:t>
    </dgm:pt>
    <dgm:pt modelId="{DB94CE71-8876-446B-8593-4CFFD3F65683}" type="parTrans" cxnId="{AC0AC6E9-A761-4941-84B3-D046930792B3}">
      <dgm:prSet/>
      <dgm:spPr/>
      <dgm:t>
        <a:bodyPr/>
        <a:lstStyle/>
        <a:p>
          <a:endParaRPr lang="en-US"/>
        </a:p>
      </dgm:t>
    </dgm:pt>
    <dgm:pt modelId="{E49854CD-7BE3-4281-AFBC-93AEEAB97D40}" type="sibTrans" cxnId="{AC0AC6E9-A761-4941-84B3-D046930792B3}">
      <dgm:prSet/>
      <dgm:spPr/>
      <dgm:t>
        <a:bodyPr/>
        <a:lstStyle/>
        <a:p>
          <a:endParaRPr lang="en-US"/>
        </a:p>
      </dgm:t>
    </dgm:pt>
    <dgm:pt modelId="{3D147625-FEE7-4441-9395-54F1A4ABC6F5}">
      <dgm:prSet/>
      <dgm:spPr/>
      <dgm:t>
        <a:bodyPr/>
        <a:lstStyle/>
        <a:p>
          <a:pPr>
            <a:lnSpc>
              <a:spcPct val="100000"/>
            </a:lnSpc>
          </a:pPr>
          <a:r>
            <a:rPr lang="en-GB"/>
            <a:t>If unsure – ask before claiming. </a:t>
          </a:r>
          <a:endParaRPr lang="en-US"/>
        </a:p>
      </dgm:t>
    </dgm:pt>
    <dgm:pt modelId="{48BAD3FC-9BA5-4DA4-B11E-3A4BE5E1BEFE}" type="parTrans" cxnId="{080A895C-7F5F-4169-8CFD-B7D93C1B643B}">
      <dgm:prSet/>
      <dgm:spPr/>
      <dgm:t>
        <a:bodyPr/>
        <a:lstStyle/>
        <a:p>
          <a:endParaRPr lang="en-US"/>
        </a:p>
      </dgm:t>
    </dgm:pt>
    <dgm:pt modelId="{7C4B2F21-BE36-4BDE-ACF4-58B1655D5E60}" type="sibTrans" cxnId="{080A895C-7F5F-4169-8CFD-B7D93C1B643B}">
      <dgm:prSet/>
      <dgm:spPr/>
      <dgm:t>
        <a:bodyPr/>
        <a:lstStyle/>
        <a:p>
          <a:endParaRPr lang="en-US"/>
        </a:p>
      </dgm:t>
    </dgm:pt>
    <dgm:pt modelId="{CC5D4940-D904-4B54-9A2E-EF09DE727080}" type="pres">
      <dgm:prSet presAssocID="{B6D1DBBD-704E-484A-8591-73EAECFA8F1C}" presName="root" presStyleCnt="0">
        <dgm:presLayoutVars>
          <dgm:dir/>
          <dgm:resizeHandles val="exact"/>
        </dgm:presLayoutVars>
      </dgm:prSet>
      <dgm:spPr/>
    </dgm:pt>
    <dgm:pt modelId="{D6A512BD-1183-44E3-A24D-E641E5B2FB0D}" type="pres">
      <dgm:prSet presAssocID="{F624EE47-1B6C-40EB-A3D4-A9AF80DEF410}" presName="compNode" presStyleCnt="0"/>
      <dgm:spPr/>
    </dgm:pt>
    <dgm:pt modelId="{4C6EF412-AFE6-4226-8339-0E43EC99423D}" type="pres">
      <dgm:prSet presAssocID="{F624EE47-1B6C-40EB-A3D4-A9AF80DEF410}" presName="bgRect" presStyleLbl="bgShp" presStyleIdx="0" presStyleCnt="4"/>
      <dgm:spPr/>
    </dgm:pt>
    <dgm:pt modelId="{80E429DE-EBFC-4C86-8F0D-2558B66AE5EB}" type="pres">
      <dgm:prSet presAssocID="{F624EE47-1B6C-40EB-A3D4-A9AF80DEF410}"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Meeting outline"/>
        </a:ext>
      </dgm:extLst>
    </dgm:pt>
    <dgm:pt modelId="{3C329689-65DA-4498-9AEE-67796643B58F}" type="pres">
      <dgm:prSet presAssocID="{F624EE47-1B6C-40EB-A3D4-A9AF80DEF410}" presName="spaceRect" presStyleCnt="0"/>
      <dgm:spPr/>
    </dgm:pt>
    <dgm:pt modelId="{F31CFD54-4762-49C8-990B-A631C2E8694E}" type="pres">
      <dgm:prSet presAssocID="{F624EE47-1B6C-40EB-A3D4-A9AF80DEF410}" presName="parTx" presStyleLbl="revTx" presStyleIdx="0" presStyleCnt="4">
        <dgm:presLayoutVars>
          <dgm:chMax val="0"/>
          <dgm:chPref val="0"/>
        </dgm:presLayoutVars>
      </dgm:prSet>
      <dgm:spPr/>
    </dgm:pt>
    <dgm:pt modelId="{402FD528-D45D-4F31-B7F4-992FBAFA0734}" type="pres">
      <dgm:prSet presAssocID="{15D7263D-99F3-4E44-9DB1-9C93D0631AA4}" presName="sibTrans" presStyleCnt="0"/>
      <dgm:spPr/>
    </dgm:pt>
    <dgm:pt modelId="{0AA94393-A497-484C-9261-AEF79E526CFA}" type="pres">
      <dgm:prSet presAssocID="{9C37B5AD-AEDB-43AD-ACBA-773E7038427A}" presName="compNode" presStyleCnt="0"/>
      <dgm:spPr/>
    </dgm:pt>
    <dgm:pt modelId="{8AAFFEF5-54CC-4009-B195-84D42FAB0907}" type="pres">
      <dgm:prSet presAssocID="{9C37B5AD-AEDB-43AD-ACBA-773E7038427A}" presName="bgRect" presStyleLbl="bgShp" presStyleIdx="1" presStyleCnt="4"/>
      <dgm:spPr/>
    </dgm:pt>
    <dgm:pt modelId="{FB96FD6B-8FFC-4890-8FDC-EBCD694C7F2A}" type="pres">
      <dgm:prSet presAssocID="{9C37B5AD-AEDB-43AD-ACBA-773E7038427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62A04CD2-E25E-4A55-9961-819FE01ACF9C}" type="pres">
      <dgm:prSet presAssocID="{9C37B5AD-AEDB-43AD-ACBA-773E7038427A}" presName="spaceRect" presStyleCnt="0"/>
      <dgm:spPr/>
    </dgm:pt>
    <dgm:pt modelId="{C64F39F0-F12A-41F1-B200-0DA1F0855078}" type="pres">
      <dgm:prSet presAssocID="{9C37B5AD-AEDB-43AD-ACBA-773E7038427A}" presName="parTx" presStyleLbl="revTx" presStyleIdx="1" presStyleCnt="4">
        <dgm:presLayoutVars>
          <dgm:chMax val="0"/>
          <dgm:chPref val="0"/>
        </dgm:presLayoutVars>
      </dgm:prSet>
      <dgm:spPr/>
    </dgm:pt>
    <dgm:pt modelId="{E8326CAF-466F-4C56-BCBE-B6EEACA2F592}" type="pres">
      <dgm:prSet presAssocID="{1F27E645-642F-4738-8D7B-384F5C503820}" presName="sibTrans" presStyleCnt="0"/>
      <dgm:spPr/>
    </dgm:pt>
    <dgm:pt modelId="{7DCB4935-C57C-45B3-886A-89F8B3A33118}" type="pres">
      <dgm:prSet presAssocID="{2995E8E9-835F-4E95-9FC8-DADCDB3F5782}" presName="compNode" presStyleCnt="0"/>
      <dgm:spPr/>
    </dgm:pt>
    <dgm:pt modelId="{6B095375-4F4F-48A4-AE8A-01A068356D17}" type="pres">
      <dgm:prSet presAssocID="{2995E8E9-835F-4E95-9FC8-DADCDB3F5782}" presName="bgRect" presStyleLbl="bgShp" presStyleIdx="2" presStyleCnt="4"/>
      <dgm:spPr/>
    </dgm:pt>
    <dgm:pt modelId="{1F81DEFE-513E-40CC-B6A0-C67A7B1B589D}" type="pres">
      <dgm:prSet presAssocID="{2995E8E9-835F-4E95-9FC8-DADCDB3F5782}"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oins outline"/>
        </a:ext>
      </dgm:extLst>
    </dgm:pt>
    <dgm:pt modelId="{5A06BA32-49A7-4268-BC68-C49EAA907BCA}" type="pres">
      <dgm:prSet presAssocID="{2995E8E9-835F-4E95-9FC8-DADCDB3F5782}" presName="spaceRect" presStyleCnt="0"/>
      <dgm:spPr/>
    </dgm:pt>
    <dgm:pt modelId="{FF0803FF-7704-448B-9EFD-2BAC29D4AFDF}" type="pres">
      <dgm:prSet presAssocID="{2995E8E9-835F-4E95-9FC8-DADCDB3F5782}" presName="parTx" presStyleLbl="revTx" presStyleIdx="2" presStyleCnt="4">
        <dgm:presLayoutVars>
          <dgm:chMax val="0"/>
          <dgm:chPref val="0"/>
        </dgm:presLayoutVars>
      </dgm:prSet>
      <dgm:spPr/>
    </dgm:pt>
    <dgm:pt modelId="{65142A04-1ECA-4FAC-BA0D-3964A869F425}" type="pres">
      <dgm:prSet presAssocID="{E49854CD-7BE3-4281-AFBC-93AEEAB97D40}" presName="sibTrans" presStyleCnt="0"/>
      <dgm:spPr/>
    </dgm:pt>
    <dgm:pt modelId="{BB5F4481-C4BA-4E2B-AB3A-14C561235761}" type="pres">
      <dgm:prSet presAssocID="{3D147625-FEE7-4441-9395-54F1A4ABC6F5}" presName="compNode" presStyleCnt="0"/>
      <dgm:spPr/>
    </dgm:pt>
    <dgm:pt modelId="{C72072CB-24A0-4802-BF2A-15E861D43632}" type="pres">
      <dgm:prSet presAssocID="{3D147625-FEE7-4441-9395-54F1A4ABC6F5}" presName="bgRect" presStyleLbl="bgShp" presStyleIdx="3" presStyleCnt="4"/>
      <dgm:spPr/>
    </dgm:pt>
    <dgm:pt modelId="{5416909C-E595-4279-AC54-E9C679976D33}" type="pres">
      <dgm:prSet presAssocID="{3D147625-FEE7-4441-9395-54F1A4ABC6F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D7AFE6A9-9DA3-4D27-974A-2FD590FDA62C}" type="pres">
      <dgm:prSet presAssocID="{3D147625-FEE7-4441-9395-54F1A4ABC6F5}" presName="spaceRect" presStyleCnt="0"/>
      <dgm:spPr/>
    </dgm:pt>
    <dgm:pt modelId="{AA56003C-20F7-4A7D-A284-C4B08170085E}" type="pres">
      <dgm:prSet presAssocID="{3D147625-FEE7-4441-9395-54F1A4ABC6F5}" presName="parTx" presStyleLbl="revTx" presStyleIdx="3" presStyleCnt="4">
        <dgm:presLayoutVars>
          <dgm:chMax val="0"/>
          <dgm:chPref val="0"/>
        </dgm:presLayoutVars>
      </dgm:prSet>
      <dgm:spPr/>
    </dgm:pt>
  </dgm:ptLst>
  <dgm:cxnLst>
    <dgm:cxn modelId="{0E372D27-58F0-47CC-A9A5-04A9B1EADB36}" type="presOf" srcId="{F624EE47-1B6C-40EB-A3D4-A9AF80DEF410}" destId="{F31CFD54-4762-49C8-990B-A631C2E8694E}" srcOrd="0" destOrd="0" presId="urn:microsoft.com/office/officeart/2018/2/layout/IconVerticalSolidList"/>
    <dgm:cxn modelId="{2F7E813D-92AF-4A4C-8016-E53A6E0D445D}" type="presOf" srcId="{2995E8E9-835F-4E95-9FC8-DADCDB3F5782}" destId="{FF0803FF-7704-448B-9EFD-2BAC29D4AFDF}" srcOrd="0" destOrd="0" presId="urn:microsoft.com/office/officeart/2018/2/layout/IconVerticalSolidList"/>
    <dgm:cxn modelId="{080A895C-7F5F-4169-8CFD-B7D93C1B643B}" srcId="{B6D1DBBD-704E-484A-8591-73EAECFA8F1C}" destId="{3D147625-FEE7-4441-9395-54F1A4ABC6F5}" srcOrd="3" destOrd="0" parTransId="{48BAD3FC-9BA5-4DA4-B11E-3A4BE5E1BEFE}" sibTransId="{7C4B2F21-BE36-4BDE-ACF4-58B1655D5E60}"/>
    <dgm:cxn modelId="{5C0A8A8C-EEB3-415E-B912-8F09E4FE7188}" type="presOf" srcId="{9C37B5AD-AEDB-43AD-ACBA-773E7038427A}" destId="{C64F39F0-F12A-41F1-B200-0DA1F0855078}" srcOrd="0" destOrd="0" presId="urn:microsoft.com/office/officeart/2018/2/layout/IconVerticalSolidList"/>
    <dgm:cxn modelId="{4EFF0F97-12EF-4C8A-962F-082A79AE19F3}" srcId="{B6D1DBBD-704E-484A-8591-73EAECFA8F1C}" destId="{9C37B5AD-AEDB-43AD-ACBA-773E7038427A}" srcOrd="1" destOrd="0" parTransId="{AD5AE6A3-CAED-4AEB-9F28-2D7A9F9D55BD}" sibTransId="{1F27E645-642F-4738-8D7B-384F5C503820}"/>
    <dgm:cxn modelId="{A4F00B9A-13D2-4247-A6AE-2CA452487148}" type="presOf" srcId="{3D147625-FEE7-4441-9395-54F1A4ABC6F5}" destId="{AA56003C-20F7-4A7D-A284-C4B08170085E}" srcOrd="0" destOrd="0" presId="urn:microsoft.com/office/officeart/2018/2/layout/IconVerticalSolidList"/>
    <dgm:cxn modelId="{D9A717CE-39BF-43EC-9AC6-E79FC5B4BD0F}" type="presOf" srcId="{B6D1DBBD-704E-484A-8591-73EAECFA8F1C}" destId="{CC5D4940-D904-4B54-9A2E-EF09DE727080}" srcOrd="0" destOrd="0" presId="urn:microsoft.com/office/officeart/2018/2/layout/IconVerticalSolidList"/>
    <dgm:cxn modelId="{AC0AC6E9-A761-4941-84B3-D046930792B3}" srcId="{B6D1DBBD-704E-484A-8591-73EAECFA8F1C}" destId="{2995E8E9-835F-4E95-9FC8-DADCDB3F5782}" srcOrd="2" destOrd="0" parTransId="{DB94CE71-8876-446B-8593-4CFFD3F65683}" sibTransId="{E49854CD-7BE3-4281-AFBC-93AEEAB97D40}"/>
    <dgm:cxn modelId="{633417EE-0AA3-4364-B657-F0B32951880B}" srcId="{B6D1DBBD-704E-484A-8591-73EAECFA8F1C}" destId="{F624EE47-1B6C-40EB-A3D4-A9AF80DEF410}" srcOrd="0" destOrd="0" parTransId="{B1516975-EBA0-4810-92E8-D745A2C6CA9C}" sibTransId="{15D7263D-99F3-4E44-9DB1-9C93D0631AA4}"/>
    <dgm:cxn modelId="{7E0AA4F0-E57A-4AB4-893D-A1CCA2B07D5D}" type="presParOf" srcId="{CC5D4940-D904-4B54-9A2E-EF09DE727080}" destId="{D6A512BD-1183-44E3-A24D-E641E5B2FB0D}" srcOrd="0" destOrd="0" presId="urn:microsoft.com/office/officeart/2018/2/layout/IconVerticalSolidList"/>
    <dgm:cxn modelId="{2E5C7BCE-3153-474B-B0B9-5AAF2F0404EF}" type="presParOf" srcId="{D6A512BD-1183-44E3-A24D-E641E5B2FB0D}" destId="{4C6EF412-AFE6-4226-8339-0E43EC99423D}" srcOrd="0" destOrd="0" presId="urn:microsoft.com/office/officeart/2018/2/layout/IconVerticalSolidList"/>
    <dgm:cxn modelId="{858D012B-01D8-402D-A77C-ECBD0DA4F57F}" type="presParOf" srcId="{D6A512BD-1183-44E3-A24D-E641E5B2FB0D}" destId="{80E429DE-EBFC-4C86-8F0D-2558B66AE5EB}" srcOrd="1" destOrd="0" presId="urn:microsoft.com/office/officeart/2018/2/layout/IconVerticalSolidList"/>
    <dgm:cxn modelId="{54208BF6-2673-4413-B8E4-041C5B3CFBCB}" type="presParOf" srcId="{D6A512BD-1183-44E3-A24D-E641E5B2FB0D}" destId="{3C329689-65DA-4498-9AEE-67796643B58F}" srcOrd="2" destOrd="0" presId="urn:microsoft.com/office/officeart/2018/2/layout/IconVerticalSolidList"/>
    <dgm:cxn modelId="{C54AF636-CB76-4CEA-87EA-9452A820E40B}" type="presParOf" srcId="{D6A512BD-1183-44E3-A24D-E641E5B2FB0D}" destId="{F31CFD54-4762-49C8-990B-A631C2E8694E}" srcOrd="3" destOrd="0" presId="urn:microsoft.com/office/officeart/2018/2/layout/IconVerticalSolidList"/>
    <dgm:cxn modelId="{DD65BB06-060E-4CA2-96EA-DBCB760AAC06}" type="presParOf" srcId="{CC5D4940-D904-4B54-9A2E-EF09DE727080}" destId="{402FD528-D45D-4F31-B7F4-992FBAFA0734}" srcOrd="1" destOrd="0" presId="urn:microsoft.com/office/officeart/2018/2/layout/IconVerticalSolidList"/>
    <dgm:cxn modelId="{B642524D-61A8-46FC-9398-BB129A826765}" type="presParOf" srcId="{CC5D4940-D904-4B54-9A2E-EF09DE727080}" destId="{0AA94393-A497-484C-9261-AEF79E526CFA}" srcOrd="2" destOrd="0" presId="urn:microsoft.com/office/officeart/2018/2/layout/IconVerticalSolidList"/>
    <dgm:cxn modelId="{781A8407-B997-4ABD-871A-2FE9A91DF611}" type="presParOf" srcId="{0AA94393-A497-484C-9261-AEF79E526CFA}" destId="{8AAFFEF5-54CC-4009-B195-84D42FAB0907}" srcOrd="0" destOrd="0" presId="urn:microsoft.com/office/officeart/2018/2/layout/IconVerticalSolidList"/>
    <dgm:cxn modelId="{A00E2F88-D65C-49AC-B063-A2E19A882900}" type="presParOf" srcId="{0AA94393-A497-484C-9261-AEF79E526CFA}" destId="{FB96FD6B-8FFC-4890-8FDC-EBCD694C7F2A}" srcOrd="1" destOrd="0" presId="urn:microsoft.com/office/officeart/2018/2/layout/IconVerticalSolidList"/>
    <dgm:cxn modelId="{1F7E9156-672B-4BF3-911A-44D484F389D6}" type="presParOf" srcId="{0AA94393-A497-484C-9261-AEF79E526CFA}" destId="{62A04CD2-E25E-4A55-9961-819FE01ACF9C}" srcOrd="2" destOrd="0" presId="urn:microsoft.com/office/officeart/2018/2/layout/IconVerticalSolidList"/>
    <dgm:cxn modelId="{9C9304AE-364B-4275-AEF2-F570759BA397}" type="presParOf" srcId="{0AA94393-A497-484C-9261-AEF79E526CFA}" destId="{C64F39F0-F12A-41F1-B200-0DA1F0855078}" srcOrd="3" destOrd="0" presId="urn:microsoft.com/office/officeart/2018/2/layout/IconVerticalSolidList"/>
    <dgm:cxn modelId="{B83026D2-4FC1-4B52-8E23-C6CEB242E031}" type="presParOf" srcId="{CC5D4940-D904-4B54-9A2E-EF09DE727080}" destId="{E8326CAF-466F-4C56-BCBE-B6EEACA2F592}" srcOrd="3" destOrd="0" presId="urn:microsoft.com/office/officeart/2018/2/layout/IconVerticalSolidList"/>
    <dgm:cxn modelId="{5D9BBC7E-859F-474C-A255-0AECAF11B50D}" type="presParOf" srcId="{CC5D4940-D904-4B54-9A2E-EF09DE727080}" destId="{7DCB4935-C57C-45B3-886A-89F8B3A33118}" srcOrd="4" destOrd="0" presId="urn:microsoft.com/office/officeart/2018/2/layout/IconVerticalSolidList"/>
    <dgm:cxn modelId="{C0732907-AB5F-467F-9D9E-1E539E7B7775}" type="presParOf" srcId="{7DCB4935-C57C-45B3-886A-89F8B3A33118}" destId="{6B095375-4F4F-48A4-AE8A-01A068356D17}" srcOrd="0" destOrd="0" presId="urn:microsoft.com/office/officeart/2018/2/layout/IconVerticalSolidList"/>
    <dgm:cxn modelId="{232381EC-7B1C-4A74-BBFB-EE26D0F88E61}" type="presParOf" srcId="{7DCB4935-C57C-45B3-886A-89F8B3A33118}" destId="{1F81DEFE-513E-40CC-B6A0-C67A7B1B589D}" srcOrd="1" destOrd="0" presId="urn:microsoft.com/office/officeart/2018/2/layout/IconVerticalSolidList"/>
    <dgm:cxn modelId="{94D4A755-10FC-4824-959D-4AF64F704868}" type="presParOf" srcId="{7DCB4935-C57C-45B3-886A-89F8B3A33118}" destId="{5A06BA32-49A7-4268-BC68-C49EAA907BCA}" srcOrd="2" destOrd="0" presId="urn:microsoft.com/office/officeart/2018/2/layout/IconVerticalSolidList"/>
    <dgm:cxn modelId="{634C5DF3-7B0D-4E00-9A71-8D44C073531F}" type="presParOf" srcId="{7DCB4935-C57C-45B3-886A-89F8B3A33118}" destId="{FF0803FF-7704-448B-9EFD-2BAC29D4AFDF}" srcOrd="3" destOrd="0" presId="urn:microsoft.com/office/officeart/2018/2/layout/IconVerticalSolidList"/>
    <dgm:cxn modelId="{DC27AADD-7075-4EA9-A950-5585A0CDA406}" type="presParOf" srcId="{CC5D4940-D904-4B54-9A2E-EF09DE727080}" destId="{65142A04-1ECA-4FAC-BA0D-3964A869F425}" srcOrd="5" destOrd="0" presId="urn:microsoft.com/office/officeart/2018/2/layout/IconVerticalSolidList"/>
    <dgm:cxn modelId="{F37CA72A-4904-4327-8F7D-C209E1A05013}" type="presParOf" srcId="{CC5D4940-D904-4B54-9A2E-EF09DE727080}" destId="{BB5F4481-C4BA-4E2B-AB3A-14C561235761}" srcOrd="6" destOrd="0" presId="urn:microsoft.com/office/officeart/2018/2/layout/IconVerticalSolidList"/>
    <dgm:cxn modelId="{06045FCF-964A-4B7E-BF3F-39A4E0E74DC2}" type="presParOf" srcId="{BB5F4481-C4BA-4E2B-AB3A-14C561235761}" destId="{C72072CB-24A0-4802-BF2A-15E861D43632}" srcOrd="0" destOrd="0" presId="urn:microsoft.com/office/officeart/2018/2/layout/IconVerticalSolidList"/>
    <dgm:cxn modelId="{C3A77CFE-6A14-4A0D-9200-7B5E74202322}" type="presParOf" srcId="{BB5F4481-C4BA-4E2B-AB3A-14C561235761}" destId="{5416909C-E595-4279-AC54-E9C679976D33}" srcOrd="1" destOrd="0" presId="urn:microsoft.com/office/officeart/2018/2/layout/IconVerticalSolidList"/>
    <dgm:cxn modelId="{CB6CFF1E-7C41-4838-9C40-2BF9A5E70A22}" type="presParOf" srcId="{BB5F4481-C4BA-4E2B-AB3A-14C561235761}" destId="{D7AFE6A9-9DA3-4D27-974A-2FD590FDA62C}" srcOrd="2" destOrd="0" presId="urn:microsoft.com/office/officeart/2018/2/layout/IconVerticalSolidList"/>
    <dgm:cxn modelId="{A997F85E-059F-423E-9E7A-8090A458C076}" type="presParOf" srcId="{BB5F4481-C4BA-4E2B-AB3A-14C561235761}" destId="{AA56003C-20F7-4A7D-A284-C4B0817008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1DBBD-704E-484A-8591-73EAECFA8F1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624EE47-1B6C-40EB-A3D4-A9AF80DEF410}">
      <dgm:prSet/>
      <dgm:spPr>
        <a:solidFill>
          <a:schemeClr val="accent1"/>
        </a:solidFill>
      </dgm:spPr>
      <dgm:t>
        <a:bodyPr/>
        <a:lstStyle/>
        <a:p>
          <a:r>
            <a:rPr lang="en-GB"/>
            <a:t>You can claim for travel by public transport on a train or by bus – but by taxi only in exceptional circumstances (speak to us first).</a:t>
          </a:r>
          <a:endParaRPr lang="en-US"/>
        </a:p>
      </dgm:t>
    </dgm:pt>
    <dgm:pt modelId="{B1516975-EBA0-4810-92E8-D745A2C6CA9C}" type="parTrans" cxnId="{633417EE-0AA3-4364-B657-F0B32951880B}">
      <dgm:prSet/>
      <dgm:spPr/>
      <dgm:t>
        <a:bodyPr/>
        <a:lstStyle/>
        <a:p>
          <a:endParaRPr lang="en-US"/>
        </a:p>
      </dgm:t>
    </dgm:pt>
    <dgm:pt modelId="{15D7263D-99F3-4E44-9DB1-9C93D0631AA4}" type="sibTrans" cxnId="{633417EE-0AA3-4364-B657-F0B32951880B}">
      <dgm:prSet/>
      <dgm:spPr/>
      <dgm:t>
        <a:bodyPr/>
        <a:lstStyle/>
        <a:p>
          <a:endParaRPr lang="en-US"/>
        </a:p>
      </dgm:t>
    </dgm:pt>
    <dgm:pt modelId="{9C37B5AD-AEDB-43AD-ACBA-773E7038427A}">
      <dgm:prSet/>
      <dgm:spPr>
        <a:solidFill>
          <a:schemeClr val="accent1"/>
        </a:solidFill>
      </dgm:spPr>
      <dgm:t>
        <a:bodyPr/>
        <a:lstStyle/>
        <a:p>
          <a:r>
            <a:rPr lang="en-GB"/>
            <a:t>You can also claim for parking and for Oyster Travel. But all such costs will be reimbursed at cost and only on production of a receipt attached to the claim.</a:t>
          </a:r>
          <a:endParaRPr lang="en-US"/>
        </a:p>
      </dgm:t>
    </dgm:pt>
    <dgm:pt modelId="{AD5AE6A3-CAED-4AEB-9F28-2D7A9F9D55BD}" type="parTrans" cxnId="{4EFF0F97-12EF-4C8A-962F-082A79AE19F3}">
      <dgm:prSet/>
      <dgm:spPr/>
      <dgm:t>
        <a:bodyPr/>
        <a:lstStyle/>
        <a:p>
          <a:endParaRPr lang="en-US"/>
        </a:p>
      </dgm:t>
    </dgm:pt>
    <dgm:pt modelId="{1F27E645-642F-4738-8D7B-384F5C503820}" type="sibTrans" cxnId="{4EFF0F97-12EF-4C8A-962F-082A79AE19F3}">
      <dgm:prSet/>
      <dgm:spPr/>
      <dgm:t>
        <a:bodyPr/>
        <a:lstStyle/>
        <a:p>
          <a:endParaRPr lang="en-US"/>
        </a:p>
      </dgm:t>
    </dgm:pt>
    <dgm:pt modelId="{2995E8E9-835F-4E95-9FC8-DADCDB3F5782}">
      <dgm:prSet/>
      <dgm:spPr>
        <a:solidFill>
          <a:schemeClr val="accent1"/>
        </a:solidFill>
      </dgm:spPr>
      <dgm:t>
        <a:bodyPr/>
        <a:lstStyle/>
        <a:p>
          <a:r>
            <a:rPr lang="en-GB"/>
            <a:t>You must take advantage of the cheapest available fare.</a:t>
          </a:r>
          <a:endParaRPr lang="en-US"/>
        </a:p>
      </dgm:t>
    </dgm:pt>
    <dgm:pt modelId="{DB94CE71-8876-446B-8593-4CFFD3F65683}" type="parTrans" cxnId="{AC0AC6E9-A761-4941-84B3-D046930792B3}">
      <dgm:prSet/>
      <dgm:spPr/>
      <dgm:t>
        <a:bodyPr/>
        <a:lstStyle/>
        <a:p>
          <a:endParaRPr lang="en-US"/>
        </a:p>
      </dgm:t>
    </dgm:pt>
    <dgm:pt modelId="{E49854CD-7BE3-4281-AFBC-93AEEAB97D40}" type="sibTrans" cxnId="{AC0AC6E9-A761-4941-84B3-D046930792B3}">
      <dgm:prSet/>
      <dgm:spPr/>
      <dgm:t>
        <a:bodyPr/>
        <a:lstStyle/>
        <a:p>
          <a:endParaRPr lang="en-US"/>
        </a:p>
      </dgm:t>
    </dgm:pt>
    <dgm:pt modelId="{3D147625-FEE7-4441-9395-54F1A4ABC6F5}">
      <dgm:prSet/>
      <dgm:spPr>
        <a:solidFill>
          <a:schemeClr val="accent1"/>
        </a:solidFill>
      </dgm:spPr>
      <dgm:t>
        <a:bodyPr/>
        <a:lstStyle/>
        <a:p>
          <a:r>
            <a:rPr lang="en-GB"/>
            <a:t>There are special arrangements for journeys outside Essex or London – these are normally booked in advance through officers of ECC and are </a:t>
          </a:r>
          <a:r>
            <a:rPr lang="en-GB" u="sng"/>
            <a:t>not</a:t>
          </a:r>
          <a:r>
            <a:rPr lang="en-GB"/>
            <a:t> claimed after the event.</a:t>
          </a:r>
          <a:endParaRPr lang="en-US"/>
        </a:p>
      </dgm:t>
    </dgm:pt>
    <dgm:pt modelId="{48BAD3FC-9BA5-4DA4-B11E-3A4BE5E1BEFE}" type="parTrans" cxnId="{080A895C-7F5F-4169-8CFD-B7D93C1B643B}">
      <dgm:prSet/>
      <dgm:spPr/>
      <dgm:t>
        <a:bodyPr/>
        <a:lstStyle/>
        <a:p>
          <a:endParaRPr lang="en-US"/>
        </a:p>
      </dgm:t>
    </dgm:pt>
    <dgm:pt modelId="{7C4B2F21-BE36-4BDE-ACF4-58B1655D5E60}" type="sibTrans" cxnId="{080A895C-7F5F-4169-8CFD-B7D93C1B643B}">
      <dgm:prSet/>
      <dgm:spPr/>
      <dgm:t>
        <a:bodyPr/>
        <a:lstStyle/>
        <a:p>
          <a:endParaRPr lang="en-US"/>
        </a:p>
      </dgm:t>
    </dgm:pt>
    <dgm:pt modelId="{526E4A31-F16C-4D40-9995-5DB807CEF611}" type="pres">
      <dgm:prSet presAssocID="{B6D1DBBD-704E-484A-8591-73EAECFA8F1C}" presName="linear" presStyleCnt="0">
        <dgm:presLayoutVars>
          <dgm:animLvl val="lvl"/>
          <dgm:resizeHandles val="exact"/>
        </dgm:presLayoutVars>
      </dgm:prSet>
      <dgm:spPr/>
    </dgm:pt>
    <dgm:pt modelId="{2A9FD44F-8BBF-4556-9B4C-984D65D07430}" type="pres">
      <dgm:prSet presAssocID="{F624EE47-1B6C-40EB-A3D4-A9AF80DEF410}" presName="parentText" presStyleLbl="node1" presStyleIdx="0" presStyleCnt="4">
        <dgm:presLayoutVars>
          <dgm:chMax val="0"/>
          <dgm:bulletEnabled val="1"/>
        </dgm:presLayoutVars>
      </dgm:prSet>
      <dgm:spPr/>
    </dgm:pt>
    <dgm:pt modelId="{7179B0A6-E310-4EB7-BE8B-C9D7A3B12272}" type="pres">
      <dgm:prSet presAssocID="{15D7263D-99F3-4E44-9DB1-9C93D0631AA4}" presName="spacer" presStyleCnt="0"/>
      <dgm:spPr/>
    </dgm:pt>
    <dgm:pt modelId="{38DE8B04-199F-41AE-938B-EFB54845E4A9}" type="pres">
      <dgm:prSet presAssocID="{9C37B5AD-AEDB-43AD-ACBA-773E7038427A}" presName="parentText" presStyleLbl="node1" presStyleIdx="1" presStyleCnt="4">
        <dgm:presLayoutVars>
          <dgm:chMax val="0"/>
          <dgm:bulletEnabled val="1"/>
        </dgm:presLayoutVars>
      </dgm:prSet>
      <dgm:spPr/>
    </dgm:pt>
    <dgm:pt modelId="{BC488E4D-80B7-4568-84CC-5C2C1FD39972}" type="pres">
      <dgm:prSet presAssocID="{1F27E645-642F-4738-8D7B-384F5C503820}" presName="spacer" presStyleCnt="0"/>
      <dgm:spPr/>
    </dgm:pt>
    <dgm:pt modelId="{017B944D-05CD-4EDA-9CA0-F4B6E36D42CF}" type="pres">
      <dgm:prSet presAssocID="{2995E8E9-835F-4E95-9FC8-DADCDB3F5782}" presName="parentText" presStyleLbl="node1" presStyleIdx="2" presStyleCnt="4">
        <dgm:presLayoutVars>
          <dgm:chMax val="0"/>
          <dgm:bulletEnabled val="1"/>
        </dgm:presLayoutVars>
      </dgm:prSet>
      <dgm:spPr/>
    </dgm:pt>
    <dgm:pt modelId="{209618AA-4F0B-4747-9222-52AA0DD7593C}" type="pres">
      <dgm:prSet presAssocID="{E49854CD-7BE3-4281-AFBC-93AEEAB97D40}" presName="spacer" presStyleCnt="0"/>
      <dgm:spPr/>
    </dgm:pt>
    <dgm:pt modelId="{4752BAC8-B6DB-4357-815D-494BDC2D11D1}" type="pres">
      <dgm:prSet presAssocID="{3D147625-FEE7-4441-9395-54F1A4ABC6F5}" presName="parentText" presStyleLbl="node1" presStyleIdx="3" presStyleCnt="4">
        <dgm:presLayoutVars>
          <dgm:chMax val="0"/>
          <dgm:bulletEnabled val="1"/>
        </dgm:presLayoutVars>
      </dgm:prSet>
      <dgm:spPr/>
    </dgm:pt>
  </dgm:ptLst>
  <dgm:cxnLst>
    <dgm:cxn modelId="{651BF31D-6860-4C2A-B3C5-DC6A45D9B96B}" type="presOf" srcId="{B6D1DBBD-704E-484A-8591-73EAECFA8F1C}" destId="{526E4A31-F16C-4D40-9995-5DB807CEF611}" srcOrd="0" destOrd="0" presId="urn:microsoft.com/office/officeart/2005/8/layout/vList2"/>
    <dgm:cxn modelId="{080A895C-7F5F-4169-8CFD-B7D93C1B643B}" srcId="{B6D1DBBD-704E-484A-8591-73EAECFA8F1C}" destId="{3D147625-FEE7-4441-9395-54F1A4ABC6F5}" srcOrd="3" destOrd="0" parTransId="{48BAD3FC-9BA5-4DA4-B11E-3A4BE5E1BEFE}" sibTransId="{7C4B2F21-BE36-4BDE-ACF4-58B1655D5E60}"/>
    <dgm:cxn modelId="{52CE3F66-111C-438F-9452-21795F69E98A}" type="presOf" srcId="{F624EE47-1B6C-40EB-A3D4-A9AF80DEF410}" destId="{2A9FD44F-8BBF-4556-9B4C-984D65D07430}" srcOrd="0" destOrd="0" presId="urn:microsoft.com/office/officeart/2005/8/layout/vList2"/>
    <dgm:cxn modelId="{BD9A966A-3AFC-42A3-AD47-D76427AA686C}" type="presOf" srcId="{3D147625-FEE7-4441-9395-54F1A4ABC6F5}" destId="{4752BAC8-B6DB-4357-815D-494BDC2D11D1}" srcOrd="0" destOrd="0" presId="urn:microsoft.com/office/officeart/2005/8/layout/vList2"/>
    <dgm:cxn modelId="{4EFF0F97-12EF-4C8A-962F-082A79AE19F3}" srcId="{B6D1DBBD-704E-484A-8591-73EAECFA8F1C}" destId="{9C37B5AD-AEDB-43AD-ACBA-773E7038427A}" srcOrd="1" destOrd="0" parTransId="{AD5AE6A3-CAED-4AEB-9F28-2D7A9F9D55BD}" sibTransId="{1F27E645-642F-4738-8D7B-384F5C503820}"/>
    <dgm:cxn modelId="{01125A9C-6482-4525-B1DE-9649B53EF7AB}" type="presOf" srcId="{9C37B5AD-AEDB-43AD-ACBA-773E7038427A}" destId="{38DE8B04-199F-41AE-938B-EFB54845E4A9}" srcOrd="0" destOrd="0" presId="urn:microsoft.com/office/officeart/2005/8/layout/vList2"/>
    <dgm:cxn modelId="{C40292E2-A65B-4E97-B0BF-9E28C4ADD01C}" type="presOf" srcId="{2995E8E9-835F-4E95-9FC8-DADCDB3F5782}" destId="{017B944D-05CD-4EDA-9CA0-F4B6E36D42CF}" srcOrd="0" destOrd="0" presId="urn:microsoft.com/office/officeart/2005/8/layout/vList2"/>
    <dgm:cxn modelId="{AC0AC6E9-A761-4941-84B3-D046930792B3}" srcId="{B6D1DBBD-704E-484A-8591-73EAECFA8F1C}" destId="{2995E8E9-835F-4E95-9FC8-DADCDB3F5782}" srcOrd="2" destOrd="0" parTransId="{DB94CE71-8876-446B-8593-4CFFD3F65683}" sibTransId="{E49854CD-7BE3-4281-AFBC-93AEEAB97D40}"/>
    <dgm:cxn modelId="{633417EE-0AA3-4364-B657-F0B32951880B}" srcId="{B6D1DBBD-704E-484A-8591-73EAECFA8F1C}" destId="{F624EE47-1B6C-40EB-A3D4-A9AF80DEF410}" srcOrd="0" destOrd="0" parTransId="{B1516975-EBA0-4810-92E8-D745A2C6CA9C}" sibTransId="{15D7263D-99F3-4E44-9DB1-9C93D0631AA4}"/>
    <dgm:cxn modelId="{6B05F4F2-D0E3-4189-A890-5EA086FF8EA4}" type="presParOf" srcId="{526E4A31-F16C-4D40-9995-5DB807CEF611}" destId="{2A9FD44F-8BBF-4556-9B4C-984D65D07430}" srcOrd="0" destOrd="0" presId="urn:microsoft.com/office/officeart/2005/8/layout/vList2"/>
    <dgm:cxn modelId="{AF92D668-9C84-4214-915E-C2BABB5AE1BD}" type="presParOf" srcId="{526E4A31-F16C-4D40-9995-5DB807CEF611}" destId="{7179B0A6-E310-4EB7-BE8B-C9D7A3B12272}" srcOrd="1" destOrd="0" presId="urn:microsoft.com/office/officeart/2005/8/layout/vList2"/>
    <dgm:cxn modelId="{68300F78-BD61-4D6A-BEF2-295E25F04D1A}" type="presParOf" srcId="{526E4A31-F16C-4D40-9995-5DB807CEF611}" destId="{38DE8B04-199F-41AE-938B-EFB54845E4A9}" srcOrd="2" destOrd="0" presId="urn:microsoft.com/office/officeart/2005/8/layout/vList2"/>
    <dgm:cxn modelId="{E7B2969D-8AC1-4FB4-A051-C6AE9AE137DD}" type="presParOf" srcId="{526E4A31-F16C-4D40-9995-5DB807CEF611}" destId="{BC488E4D-80B7-4568-84CC-5C2C1FD39972}" srcOrd="3" destOrd="0" presId="urn:microsoft.com/office/officeart/2005/8/layout/vList2"/>
    <dgm:cxn modelId="{76A20698-331C-4D48-A4AD-06697266AECA}" type="presParOf" srcId="{526E4A31-F16C-4D40-9995-5DB807CEF611}" destId="{017B944D-05CD-4EDA-9CA0-F4B6E36D42CF}" srcOrd="4" destOrd="0" presId="urn:microsoft.com/office/officeart/2005/8/layout/vList2"/>
    <dgm:cxn modelId="{212CBB71-504A-4B47-A6F1-AF8CF9B025C4}" type="presParOf" srcId="{526E4A31-F16C-4D40-9995-5DB807CEF611}" destId="{209618AA-4F0B-4747-9222-52AA0DD7593C}" srcOrd="5" destOrd="0" presId="urn:microsoft.com/office/officeart/2005/8/layout/vList2"/>
    <dgm:cxn modelId="{C9738A70-F7D9-4E87-A524-B63CA9C91210}" type="presParOf" srcId="{526E4A31-F16C-4D40-9995-5DB807CEF611}" destId="{4752BAC8-B6DB-4357-815D-494BDC2D11D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CCED64-4774-447D-AB78-3CB5D80EA61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EF34FC7-4504-4E88-BD78-5302BC47E046}">
      <dgm:prSet/>
      <dgm:spPr/>
      <dgm:t>
        <a:bodyPr/>
        <a:lstStyle/>
        <a:p>
          <a:r>
            <a:rPr lang="en-GB"/>
            <a:t>Like rail travel outside of Essex and London, all air travel must be booked in advance by officers. This takes advantage of our contracts with travel providers.</a:t>
          </a:r>
          <a:endParaRPr lang="en-US"/>
        </a:p>
      </dgm:t>
    </dgm:pt>
    <dgm:pt modelId="{1DCB8B4D-0B13-4576-8A40-4221EEA31C58}" type="parTrans" cxnId="{E81010BF-12C2-4FD3-AA33-6F5B34D70619}">
      <dgm:prSet/>
      <dgm:spPr/>
      <dgm:t>
        <a:bodyPr/>
        <a:lstStyle/>
        <a:p>
          <a:endParaRPr lang="en-US"/>
        </a:p>
      </dgm:t>
    </dgm:pt>
    <dgm:pt modelId="{59F4E707-0E6E-42D8-9BF7-862BA0766109}" type="sibTrans" cxnId="{E81010BF-12C2-4FD3-AA33-6F5B34D70619}">
      <dgm:prSet/>
      <dgm:spPr/>
      <dgm:t>
        <a:bodyPr/>
        <a:lstStyle/>
        <a:p>
          <a:endParaRPr lang="en-US"/>
        </a:p>
      </dgm:t>
    </dgm:pt>
    <dgm:pt modelId="{64FCF0C6-7BA2-44AB-B6B2-FA357B786ABB}">
      <dgm:prSet/>
      <dgm:spPr/>
      <dgm:t>
        <a:bodyPr/>
        <a:lstStyle/>
        <a:p>
          <a:r>
            <a:rPr lang="en-GB"/>
            <a:t>Air travel is only permitted in certain circumstances, where (for example) it avoids the need for an overnight stay, or is cheaper than alternatives.</a:t>
          </a:r>
          <a:endParaRPr lang="en-US"/>
        </a:p>
      </dgm:t>
    </dgm:pt>
    <dgm:pt modelId="{1EA440DC-2942-4321-B089-6666E084E9C1}" type="parTrans" cxnId="{9BC7ED20-BBCD-4374-98AB-D599C952D4CE}">
      <dgm:prSet/>
      <dgm:spPr/>
      <dgm:t>
        <a:bodyPr/>
        <a:lstStyle/>
        <a:p>
          <a:endParaRPr lang="en-US"/>
        </a:p>
      </dgm:t>
    </dgm:pt>
    <dgm:pt modelId="{FE2E2DF0-E8BA-4647-8105-ED1F4FF0BB19}" type="sibTrans" cxnId="{9BC7ED20-BBCD-4374-98AB-D599C952D4CE}">
      <dgm:prSet/>
      <dgm:spPr/>
      <dgm:t>
        <a:bodyPr/>
        <a:lstStyle/>
        <a:p>
          <a:endParaRPr lang="en-US"/>
        </a:p>
      </dgm:t>
    </dgm:pt>
    <dgm:pt modelId="{8AAD64FC-8BB5-4DC3-AB4D-8D733EF8D451}">
      <dgm:prSet/>
      <dgm:spPr/>
      <dgm:t>
        <a:bodyPr/>
        <a:lstStyle/>
        <a:p>
          <a:r>
            <a:rPr lang="en-GB"/>
            <a:t>The air travel booked by officers will be economy class.</a:t>
          </a:r>
          <a:endParaRPr lang="en-US"/>
        </a:p>
      </dgm:t>
    </dgm:pt>
    <dgm:pt modelId="{18359C9D-8D4D-44C5-9A61-F5E7167DEB56}" type="parTrans" cxnId="{3DE69E1A-AEB0-4E6B-BEB2-32BE0BE8A94A}">
      <dgm:prSet/>
      <dgm:spPr/>
      <dgm:t>
        <a:bodyPr/>
        <a:lstStyle/>
        <a:p>
          <a:endParaRPr lang="en-US"/>
        </a:p>
      </dgm:t>
    </dgm:pt>
    <dgm:pt modelId="{778F2488-2184-4C9E-8D6B-53A567021DA2}" type="sibTrans" cxnId="{3DE69E1A-AEB0-4E6B-BEB2-32BE0BE8A94A}">
      <dgm:prSet/>
      <dgm:spPr/>
      <dgm:t>
        <a:bodyPr/>
        <a:lstStyle/>
        <a:p>
          <a:endParaRPr lang="en-US"/>
        </a:p>
      </dgm:t>
    </dgm:pt>
    <dgm:pt modelId="{4D36FB8E-299C-4CF0-A25B-A11F6920CB09}">
      <dgm:prSet/>
      <dgm:spPr/>
      <dgm:t>
        <a:bodyPr/>
        <a:lstStyle/>
        <a:p>
          <a:r>
            <a:rPr lang="en-GB"/>
            <a:t>However - most importantly – if the travel (by any means) is beyond the borders of the UK it must be approved </a:t>
          </a:r>
          <a:r>
            <a:rPr lang="en-GB" b="1"/>
            <a:t>in advance – seek advice.</a:t>
          </a:r>
          <a:endParaRPr lang="en-US"/>
        </a:p>
      </dgm:t>
    </dgm:pt>
    <dgm:pt modelId="{8E0DA3DD-D38A-41D1-B792-5DAE14552D82}" type="parTrans" cxnId="{B5272014-5436-41AA-9B27-E0B39B8C6566}">
      <dgm:prSet/>
      <dgm:spPr/>
      <dgm:t>
        <a:bodyPr/>
        <a:lstStyle/>
        <a:p>
          <a:endParaRPr lang="en-US"/>
        </a:p>
      </dgm:t>
    </dgm:pt>
    <dgm:pt modelId="{0287D79D-3DC1-443F-9B11-6DE176F3126D}" type="sibTrans" cxnId="{B5272014-5436-41AA-9B27-E0B39B8C6566}">
      <dgm:prSet/>
      <dgm:spPr/>
      <dgm:t>
        <a:bodyPr/>
        <a:lstStyle/>
        <a:p>
          <a:endParaRPr lang="en-US"/>
        </a:p>
      </dgm:t>
    </dgm:pt>
    <dgm:pt modelId="{AB5A7441-0F4B-4AC0-A95B-11E2FDD9A4FC}" type="pres">
      <dgm:prSet presAssocID="{5DCCED64-4774-447D-AB78-3CB5D80EA619}" presName="linear" presStyleCnt="0">
        <dgm:presLayoutVars>
          <dgm:animLvl val="lvl"/>
          <dgm:resizeHandles val="exact"/>
        </dgm:presLayoutVars>
      </dgm:prSet>
      <dgm:spPr/>
    </dgm:pt>
    <dgm:pt modelId="{A4EC7443-A91A-4D93-B99B-580AE585BC3F}" type="pres">
      <dgm:prSet presAssocID="{EEF34FC7-4504-4E88-BD78-5302BC47E046}" presName="parentText" presStyleLbl="node1" presStyleIdx="0" presStyleCnt="4">
        <dgm:presLayoutVars>
          <dgm:chMax val="0"/>
          <dgm:bulletEnabled val="1"/>
        </dgm:presLayoutVars>
      </dgm:prSet>
      <dgm:spPr/>
    </dgm:pt>
    <dgm:pt modelId="{0C9C9F72-13E2-4FF1-BF08-181988524589}" type="pres">
      <dgm:prSet presAssocID="{59F4E707-0E6E-42D8-9BF7-862BA0766109}" presName="spacer" presStyleCnt="0"/>
      <dgm:spPr/>
    </dgm:pt>
    <dgm:pt modelId="{8896FA63-0A43-4478-A366-BB9C8A6C695D}" type="pres">
      <dgm:prSet presAssocID="{64FCF0C6-7BA2-44AB-B6B2-FA357B786ABB}" presName="parentText" presStyleLbl="node1" presStyleIdx="1" presStyleCnt="4">
        <dgm:presLayoutVars>
          <dgm:chMax val="0"/>
          <dgm:bulletEnabled val="1"/>
        </dgm:presLayoutVars>
      </dgm:prSet>
      <dgm:spPr/>
    </dgm:pt>
    <dgm:pt modelId="{792DFF0C-361D-4CF3-BDFC-471D22DB5046}" type="pres">
      <dgm:prSet presAssocID="{FE2E2DF0-E8BA-4647-8105-ED1F4FF0BB19}" presName="spacer" presStyleCnt="0"/>
      <dgm:spPr/>
    </dgm:pt>
    <dgm:pt modelId="{10B10217-86EE-4F99-9F86-744629F86129}" type="pres">
      <dgm:prSet presAssocID="{8AAD64FC-8BB5-4DC3-AB4D-8D733EF8D451}" presName="parentText" presStyleLbl="node1" presStyleIdx="2" presStyleCnt="4">
        <dgm:presLayoutVars>
          <dgm:chMax val="0"/>
          <dgm:bulletEnabled val="1"/>
        </dgm:presLayoutVars>
      </dgm:prSet>
      <dgm:spPr/>
    </dgm:pt>
    <dgm:pt modelId="{9A622B7C-ACA8-41B5-8A86-50F596AE4F01}" type="pres">
      <dgm:prSet presAssocID="{778F2488-2184-4C9E-8D6B-53A567021DA2}" presName="spacer" presStyleCnt="0"/>
      <dgm:spPr/>
    </dgm:pt>
    <dgm:pt modelId="{0BB7D09F-89F3-4806-8A6F-EDC93A4D0EF6}" type="pres">
      <dgm:prSet presAssocID="{4D36FB8E-299C-4CF0-A25B-A11F6920CB09}" presName="parentText" presStyleLbl="node1" presStyleIdx="3" presStyleCnt="4">
        <dgm:presLayoutVars>
          <dgm:chMax val="0"/>
          <dgm:bulletEnabled val="1"/>
        </dgm:presLayoutVars>
      </dgm:prSet>
      <dgm:spPr/>
    </dgm:pt>
  </dgm:ptLst>
  <dgm:cxnLst>
    <dgm:cxn modelId="{B5272014-5436-41AA-9B27-E0B39B8C6566}" srcId="{5DCCED64-4774-447D-AB78-3CB5D80EA619}" destId="{4D36FB8E-299C-4CF0-A25B-A11F6920CB09}" srcOrd="3" destOrd="0" parTransId="{8E0DA3DD-D38A-41D1-B792-5DAE14552D82}" sibTransId="{0287D79D-3DC1-443F-9B11-6DE176F3126D}"/>
    <dgm:cxn modelId="{7A31BE19-75D0-4097-B105-EFB8EE77CA6D}" type="presOf" srcId="{8AAD64FC-8BB5-4DC3-AB4D-8D733EF8D451}" destId="{10B10217-86EE-4F99-9F86-744629F86129}" srcOrd="0" destOrd="0" presId="urn:microsoft.com/office/officeart/2005/8/layout/vList2"/>
    <dgm:cxn modelId="{3DE69E1A-AEB0-4E6B-BEB2-32BE0BE8A94A}" srcId="{5DCCED64-4774-447D-AB78-3CB5D80EA619}" destId="{8AAD64FC-8BB5-4DC3-AB4D-8D733EF8D451}" srcOrd="2" destOrd="0" parTransId="{18359C9D-8D4D-44C5-9A61-F5E7167DEB56}" sibTransId="{778F2488-2184-4C9E-8D6B-53A567021DA2}"/>
    <dgm:cxn modelId="{C7C2541E-C4AA-48EF-B79F-AC4E595D5B46}" type="presOf" srcId="{4D36FB8E-299C-4CF0-A25B-A11F6920CB09}" destId="{0BB7D09F-89F3-4806-8A6F-EDC93A4D0EF6}" srcOrd="0" destOrd="0" presId="urn:microsoft.com/office/officeart/2005/8/layout/vList2"/>
    <dgm:cxn modelId="{9BC7ED20-BBCD-4374-98AB-D599C952D4CE}" srcId="{5DCCED64-4774-447D-AB78-3CB5D80EA619}" destId="{64FCF0C6-7BA2-44AB-B6B2-FA357B786ABB}" srcOrd="1" destOrd="0" parTransId="{1EA440DC-2942-4321-B089-6666E084E9C1}" sibTransId="{FE2E2DF0-E8BA-4647-8105-ED1F4FF0BB19}"/>
    <dgm:cxn modelId="{C94446AD-4169-4697-AE74-74236200B661}" type="presOf" srcId="{5DCCED64-4774-447D-AB78-3CB5D80EA619}" destId="{AB5A7441-0F4B-4AC0-A95B-11E2FDD9A4FC}" srcOrd="0" destOrd="0" presId="urn:microsoft.com/office/officeart/2005/8/layout/vList2"/>
    <dgm:cxn modelId="{E81010BF-12C2-4FD3-AA33-6F5B34D70619}" srcId="{5DCCED64-4774-447D-AB78-3CB5D80EA619}" destId="{EEF34FC7-4504-4E88-BD78-5302BC47E046}" srcOrd="0" destOrd="0" parTransId="{1DCB8B4D-0B13-4576-8A40-4221EEA31C58}" sibTransId="{59F4E707-0E6E-42D8-9BF7-862BA0766109}"/>
    <dgm:cxn modelId="{80817FD1-BF8F-48BE-817D-D926E3485613}" type="presOf" srcId="{EEF34FC7-4504-4E88-BD78-5302BC47E046}" destId="{A4EC7443-A91A-4D93-B99B-580AE585BC3F}" srcOrd="0" destOrd="0" presId="urn:microsoft.com/office/officeart/2005/8/layout/vList2"/>
    <dgm:cxn modelId="{6233EDF2-F55C-412D-9295-752370D5DF0B}" type="presOf" srcId="{64FCF0C6-7BA2-44AB-B6B2-FA357B786ABB}" destId="{8896FA63-0A43-4478-A366-BB9C8A6C695D}" srcOrd="0" destOrd="0" presId="urn:microsoft.com/office/officeart/2005/8/layout/vList2"/>
    <dgm:cxn modelId="{678CD2E2-E59A-43FF-8E8D-F430C3DF69FC}" type="presParOf" srcId="{AB5A7441-0F4B-4AC0-A95B-11E2FDD9A4FC}" destId="{A4EC7443-A91A-4D93-B99B-580AE585BC3F}" srcOrd="0" destOrd="0" presId="urn:microsoft.com/office/officeart/2005/8/layout/vList2"/>
    <dgm:cxn modelId="{39776240-8FF1-46C0-873F-37B26D2FF86B}" type="presParOf" srcId="{AB5A7441-0F4B-4AC0-A95B-11E2FDD9A4FC}" destId="{0C9C9F72-13E2-4FF1-BF08-181988524589}" srcOrd="1" destOrd="0" presId="urn:microsoft.com/office/officeart/2005/8/layout/vList2"/>
    <dgm:cxn modelId="{5E6E31D9-46AF-47A4-AFCC-A333DF0D2130}" type="presParOf" srcId="{AB5A7441-0F4B-4AC0-A95B-11E2FDD9A4FC}" destId="{8896FA63-0A43-4478-A366-BB9C8A6C695D}" srcOrd="2" destOrd="0" presId="urn:microsoft.com/office/officeart/2005/8/layout/vList2"/>
    <dgm:cxn modelId="{E38D6D73-C644-42D1-A002-7CD761E97683}" type="presParOf" srcId="{AB5A7441-0F4B-4AC0-A95B-11E2FDD9A4FC}" destId="{792DFF0C-361D-4CF3-BDFC-471D22DB5046}" srcOrd="3" destOrd="0" presId="urn:microsoft.com/office/officeart/2005/8/layout/vList2"/>
    <dgm:cxn modelId="{CB038E22-1894-4242-B3A3-4A73C996FCFD}" type="presParOf" srcId="{AB5A7441-0F4B-4AC0-A95B-11E2FDD9A4FC}" destId="{10B10217-86EE-4F99-9F86-744629F86129}" srcOrd="4" destOrd="0" presId="urn:microsoft.com/office/officeart/2005/8/layout/vList2"/>
    <dgm:cxn modelId="{34EFD36E-E69E-4DAC-B48D-BD77D42A244F}" type="presParOf" srcId="{AB5A7441-0F4B-4AC0-A95B-11E2FDD9A4FC}" destId="{9A622B7C-ACA8-41B5-8A86-50F596AE4F01}" srcOrd="5" destOrd="0" presId="urn:microsoft.com/office/officeart/2005/8/layout/vList2"/>
    <dgm:cxn modelId="{E0FCC794-041F-4727-8EDD-431D99EDDB9A}" type="presParOf" srcId="{AB5A7441-0F4B-4AC0-A95B-11E2FDD9A4FC}" destId="{0BB7D09F-89F3-4806-8A6F-EDC93A4D0EF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F91EAD-E9B8-4455-A05B-F06B1CF37D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CD5FDB-1A05-4CD3-BD30-4984E874C47F}">
      <dgm:prSet/>
      <dgm:spPr/>
      <dgm:t>
        <a:bodyPr/>
        <a:lstStyle/>
        <a:p>
          <a:r>
            <a:rPr lang="en-US"/>
            <a:t>Breakfast (starting before 7:30am) £5.00</a:t>
          </a:r>
        </a:p>
      </dgm:t>
    </dgm:pt>
    <dgm:pt modelId="{D050020C-3A66-4ECB-ADE2-0BB78BD8F43B}" type="parTrans" cxnId="{839DAABF-D153-4133-8EFF-4AEEF25CE547}">
      <dgm:prSet/>
      <dgm:spPr/>
      <dgm:t>
        <a:bodyPr/>
        <a:lstStyle/>
        <a:p>
          <a:endParaRPr lang="en-US"/>
        </a:p>
      </dgm:t>
    </dgm:pt>
    <dgm:pt modelId="{56273C88-1CD6-47BA-9C44-01AC55F43C8B}" type="sibTrans" cxnId="{839DAABF-D153-4133-8EFF-4AEEF25CE547}">
      <dgm:prSet/>
      <dgm:spPr/>
      <dgm:t>
        <a:bodyPr/>
        <a:lstStyle/>
        <a:p>
          <a:endParaRPr lang="en-US"/>
        </a:p>
      </dgm:t>
    </dgm:pt>
    <dgm:pt modelId="{20416015-5B34-4A2B-82F3-2598AB2F2101}">
      <dgm:prSet/>
      <dgm:spPr/>
      <dgm:t>
        <a:bodyPr/>
        <a:lstStyle/>
        <a:p>
          <a:r>
            <a:rPr lang="en-US"/>
            <a:t>Lunch (12 noon to 2:30 pm) £10:00</a:t>
          </a:r>
        </a:p>
      </dgm:t>
    </dgm:pt>
    <dgm:pt modelId="{BE9227CD-04A0-4CE7-AA07-C2C991F05920}" type="parTrans" cxnId="{563FDC50-89DF-4EBF-AEA7-3FDF8E025C1A}">
      <dgm:prSet/>
      <dgm:spPr/>
      <dgm:t>
        <a:bodyPr/>
        <a:lstStyle/>
        <a:p>
          <a:endParaRPr lang="en-US"/>
        </a:p>
      </dgm:t>
    </dgm:pt>
    <dgm:pt modelId="{5B4D2D0C-94E3-4232-B430-002492E3B5C2}" type="sibTrans" cxnId="{563FDC50-89DF-4EBF-AEA7-3FDF8E025C1A}">
      <dgm:prSet/>
      <dgm:spPr/>
      <dgm:t>
        <a:bodyPr/>
        <a:lstStyle/>
        <a:p>
          <a:endParaRPr lang="en-US"/>
        </a:p>
      </dgm:t>
    </dgm:pt>
    <dgm:pt modelId="{56DA883F-1C7F-4B34-8461-718B43F9468F}">
      <dgm:prSet/>
      <dgm:spPr/>
      <dgm:t>
        <a:bodyPr/>
        <a:lstStyle/>
        <a:p>
          <a:r>
            <a:rPr lang="en-US"/>
            <a:t>Dinner (ending after 8:30 pm) £20:00</a:t>
          </a:r>
        </a:p>
      </dgm:t>
    </dgm:pt>
    <dgm:pt modelId="{46B3CD96-2C26-4C66-9C0D-8613173D32AE}" type="parTrans" cxnId="{1928D439-6F99-4155-A636-89E8F8D68F99}">
      <dgm:prSet/>
      <dgm:spPr/>
      <dgm:t>
        <a:bodyPr/>
        <a:lstStyle/>
        <a:p>
          <a:endParaRPr lang="en-US"/>
        </a:p>
      </dgm:t>
    </dgm:pt>
    <dgm:pt modelId="{B62412DF-D7E2-4C79-A9C6-141CB65A5A40}" type="sibTrans" cxnId="{1928D439-6F99-4155-A636-89E8F8D68F99}">
      <dgm:prSet/>
      <dgm:spPr/>
      <dgm:t>
        <a:bodyPr/>
        <a:lstStyle/>
        <a:p>
          <a:endParaRPr lang="en-US"/>
        </a:p>
      </dgm:t>
    </dgm:pt>
    <dgm:pt modelId="{92C2AEBD-337A-4A8B-8ED8-7BB406BDB206}">
      <dgm:prSet/>
      <dgm:spPr/>
      <dgm:t>
        <a:bodyPr/>
        <a:lstStyle/>
        <a:p>
          <a:r>
            <a:rPr lang="en-US"/>
            <a:t>Important - NO expenditure on alcohol will be reimbursed.</a:t>
          </a:r>
        </a:p>
      </dgm:t>
    </dgm:pt>
    <dgm:pt modelId="{0778EF06-6C1C-4504-8C1E-1C7437A91055}" type="parTrans" cxnId="{2ADFD9B2-DFED-4B5B-B2F4-1255B4FEF0A2}">
      <dgm:prSet/>
      <dgm:spPr/>
      <dgm:t>
        <a:bodyPr/>
        <a:lstStyle/>
        <a:p>
          <a:endParaRPr lang="en-US"/>
        </a:p>
      </dgm:t>
    </dgm:pt>
    <dgm:pt modelId="{F6979489-8E65-4DB5-9A16-F9C4C8ACC618}" type="sibTrans" cxnId="{2ADFD9B2-DFED-4B5B-B2F4-1255B4FEF0A2}">
      <dgm:prSet/>
      <dgm:spPr/>
      <dgm:t>
        <a:bodyPr/>
        <a:lstStyle/>
        <a:p>
          <a:endParaRPr lang="en-US"/>
        </a:p>
      </dgm:t>
    </dgm:pt>
    <dgm:pt modelId="{47D1E4F4-6574-4703-B876-9DFA753D179C}" type="pres">
      <dgm:prSet presAssocID="{FEF91EAD-E9B8-4455-A05B-F06B1CF37D8A}" presName="linear" presStyleCnt="0">
        <dgm:presLayoutVars>
          <dgm:animLvl val="lvl"/>
          <dgm:resizeHandles val="exact"/>
        </dgm:presLayoutVars>
      </dgm:prSet>
      <dgm:spPr/>
    </dgm:pt>
    <dgm:pt modelId="{40CFEAE6-826A-438A-9170-3B8CD85695EC}" type="pres">
      <dgm:prSet presAssocID="{CDCD5FDB-1A05-4CD3-BD30-4984E874C47F}" presName="parentText" presStyleLbl="node1" presStyleIdx="0" presStyleCnt="4">
        <dgm:presLayoutVars>
          <dgm:chMax val="0"/>
          <dgm:bulletEnabled val="1"/>
        </dgm:presLayoutVars>
      </dgm:prSet>
      <dgm:spPr/>
    </dgm:pt>
    <dgm:pt modelId="{0D9229FC-0D63-4719-9E65-2BA88FD7D742}" type="pres">
      <dgm:prSet presAssocID="{56273C88-1CD6-47BA-9C44-01AC55F43C8B}" presName="spacer" presStyleCnt="0"/>
      <dgm:spPr/>
    </dgm:pt>
    <dgm:pt modelId="{8DFCEF1F-6A63-4D0C-8308-5141B75974FA}" type="pres">
      <dgm:prSet presAssocID="{20416015-5B34-4A2B-82F3-2598AB2F2101}" presName="parentText" presStyleLbl="node1" presStyleIdx="1" presStyleCnt="4" custLinFactNeighborX="-29028" custLinFactNeighborY="7873">
        <dgm:presLayoutVars>
          <dgm:chMax val="0"/>
          <dgm:bulletEnabled val="1"/>
        </dgm:presLayoutVars>
      </dgm:prSet>
      <dgm:spPr/>
    </dgm:pt>
    <dgm:pt modelId="{8C531811-CE3D-4A08-BD3B-846E87031784}" type="pres">
      <dgm:prSet presAssocID="{5B4D2D0C-94E3-4232-B430-002492E3B5C2}" presName="spacer" presStyleCnt="0"/>
      <dgm:spPr/>
    </dgm:pt>
    <dgm:pt modelId="{C25C734C-87EB-46EC-8587-81C4E128459A}" type="pres">
      <dgm:prSet presAssocID="{56DA883F-1C7F-4B34-8461-718B43F9468F}" presName="parentText" presStyleLbl="node1" presStyleIdx="2" presStyleCnt="4">
        <dgm:presLayoutVars>
          <dgm:chMax val="0"/>
          <dgm:bulletEnabled val="1"/>
        </dgm:presLayoutVars>
      </dgm:prSet>
      <dgm:spPr/>
    </dgm:pt>
    <dgm:pt modelId="{DFD07503-155D-42B0-9076-AD2BA801DE21}" type="pres">
      <dgm:prSet presAssocID="{B62412DF-D7E2-4C79-A9C6-141CB65A5A40}" presName="spacer" presStyleCnt="0"/>
      <dgm:spPr/>
    </dgm:pt>
    <dgm:pt modelId="{ECC25A33-7385-4A9A-A760-F4BA8356969B}" type="pres">
      <dgm:prSet presAssocID="{92C2AEBD-337A-4A8B-8ED8-7BB406BDB206}" presName="parentText" presStyleLbl="node1" presStyleIdx="3" presStyleCnt="4">
        <dgm:presLayoutVars>
          <dgm:chMax val="0"/>
          <dgm:bulletEnabled val="1"/>
        </dgm:presLayoutVars>
      </dgm:prSet>
      <dgm:spPr/>
    </dgm:pt>
  </dgm:ptLst>
  <dgm:cxnLst>
    <dgm:cxn modelId="{1928D439-6F99-4155-A636-89E8F8D68F99}" srcId="{FEF91EAD-E9B8-4455-A05B-F06B1CF37D8A}" destId="{56DA883F-1C7F-4B34-8461-718B43F9468F}" srcOrd="2" destOrd="0" parTransId="{46B3CD96-2C26-4C66-9C0D-8613173D32AE}" sibTransId="{B62412DF-D7E2-4C79-A9C6-141CB65A5A40}"/>
    <dgm:cxn modelId="{12D15A47-3A50-4A63-9557-1EBAA941CA29}" type="presOf" srcId="{56DA883F-1C7F-4B34-8461-718B43F9468F}" destId="{C25C734C-87EB-46EC-8587-81C4E128459A}" srcOrd="0" destOrd="0" presId="urn:microsoft.com/office/officeart/2005/8/layout/vList2"/>
    <dgm:cxn modelId="{563FDC50-89DF-4EBF-AEA7-3FDF8E025C1A}" srcId="{FEF91EAD-E9B8-4455-A05B-F06B1CF37D8A}" destId="{20416015-5B34-4A2B-82F3-2598AB2F2101}" srcOrd="1" destOrd="0" parTransId="{BE9227CD-04A0-4CE7-AA07-C2C991F05920}" sibTransId="{5B4D2D0C-94E3-4232-B430-002492E3B5C2}"/>
    <dgm:cxn modelId="{B00155A6-BC30-4CE3-9761-8085AF380BDA}" type="presOf" srcId="{92C2AEBD-337A-4A8B-8ED8-7BB406BDB206}" destId="{ECC25A33-7385-4A9A-A760-F4BA8356969B}" srcOrd="0" destOrd="0" presId="urn:microsoft.com/office/officeart/2005/8/layout/vList2"/>
    <dgm:cxn modelId="{2ADFD9B2-DFED-4B5B-B2F4-1255B4FEF0A2}" srcId="{FEF91EAD-E9B8-4455-A05B-F06B1CF37D8A}" destId="{92C2AEBD-337A-4A8B-8ED8-7BB406BDB206}" srcOrd="3" destOrd="0" parTransId="{0778EF06-6C1C-4504-8C1E-1C7437A91055}" sibTransId="{F6979489-8E65-4DB5-9A16-F9C4C8ACC618}"/>
    <dgm:cxn modelId="{839DAABF-D153-4133-8EFF-4AEEF25CE547}" srcId="{FEF91EAD-E9B8-4455-A05B-F06B1CF37D8A}" destId="{CDCD5FDB-1A05-4CD3-BD30-4984E874C47F}" srcOrd="0" destOrd="0" parTransId="{D050020C-3A66-4ECB-ADE2-0BB78BD8F43B}" sibTransId="{56273C88-1CD6-47BA-9C44-01AC55F43C8B}"/>
    <dgm:cxn modelId="{C17482DB-FFB9-4640-A482-6EDE7515A9E4}" type="presOf" srcId="{20416015-5B34-4A2B-82F3-2598AB2F2101}" destId="{8DFCEF1F-6A63-4D0C-8308-5141B75974FA}" srcOrd="0" destOrd="0" presId="urn:microsoft.com/office/officeart/2005/8/layout/vList2"/>
    <dgm:cxn modelId="{BA2463F0-3761-4F79-A603-E5B1F0A78A1E}" type="presOf" srcId="{CDCD5FDB-1A05-4CD3-BD30-4984E874C47F}" destId="{40CFEAE6-826A-438A-9170-3B8CD85695EC}" srcOrd="0" destOrd="0" presId="urn:microsoft.com/office/officeart/2005/8/layout/vList2"/>
    <dgm:cxn modelId="{88DC91F2-5952-43DB-8C4E-3432C76B6DF6}" type="presOf" srcId="{FEF91EAD-E9B8-4455-A05B-F06B1CF37D8A}" destId="{47D1E4F4-6574-4703-B876-9DFA753D179C}" srcOrd="0" destOrd="0" presId="urn:microsoft.com/office/officeart/2005/8/layout/vList2"/>
    <dgm:cxn modelId="{B2179DFF-AD44-4337-8347-AFEC9B4DFDC1}" type="presParOf" srcId="{47D1E4F4-6574-4703-B876-9DFA753D179C}" destId="{40CFEAE6-826A-438A-9170-3B8CD85695EC}" srcOrd="0" destOrd="0" presId="urn:microsoft.com/office/officeart/2005/8/layout/vList2"/>
    <dgm:cxn modelId="{368A18E5-A8F5-4D34-9658-88D907C5B1C3}" type="presParOf" srcId="{47D1E4F4-6574-4703-B876-9DFA753D179C}" destId="{0D9229FC-0D63-4719-9E65-2BA88FD7D742}" srcOrd="1" destOrd="0" presId="urn:microsoft.com/office/officeart/2005/8/layout/vList2"/>
    <dgm:cxn modelId="{6ECF975C-156D-455C-AA92-BD012CD09C66}" type="presParOf" srcId="{47D1E4F4-6574-4703-B876-9DFA753D179C}" destId="{8DFCEF1F-6A63-4D0C-8308-5141B75974FA}" srcOrd="2" destOrd="0" presId="urn:microsoft.com/office/officeart/2005/8/layout/vList2"/>
    <dgm:cxn modelId="{768CFDE0-F6A3-4D90-8E78-E823E54B53D3}" type="presParOf" srcId="{47D1E4F4-6574-4703-B876-9DFA753D179C}" destId="{8C531811-CE3D-4A08-BD3B-846E87031784}" srcOrd="3" destOrd="0" presId="urn:microsoft.com/office/officeart/2005/8/layout/vList2"/>
    <dgm:cxn modelId="{B11AB868-1FC1-4217-975F-0734BE83C077}" type="presParOf" srcId="{47D1E4F4-6574-4703-B876-9DFA753D179C}" destId="{C25C734C-87EB-46EC-8587-81C4E128459A}" srcOrd="4" destOrd="0" presId="urn:microsoft.com/office/officeart/2005/8/layout/vList2"/>
    <dgm:cxn modelId="{2C25A67C-925E-4AFD-A5B7-89D7A7FBA183}" type="presParOf" srcId="{47D1E4F4-6574-4703-B876-9DFA753D179C}" destId="{DFD07503-155D-42B0-9076-AD2BA801DE21}" srcOrd="5" destOrd="0" presId="urn:microsoft.com/office/officeart/2005/8/layout/vList2"/>
    <dgm:cxn modelId="{0E1016B9-7D90-497B-800B-7FEE1A44547B}" type="presParOf" srcId="{47D1E4F4-6574-4703-B876-9DFA753D179C}" destId="{ECC25A33-7385-4A9A-A760-F4BA835696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2BAFA-0D51-4837-B0D3-0B8D65F28B46}">
      <dsp:nvSpPr>
        <dsp:cNvPr id="0" name=""/>
        <dsp:cNvSpPr/>
      </dsp:nvSpPr>
      <dsp:spPr>
        <a:xfrm rot="10800000">
          <a:off x="1737697" y="2526"/>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a:t>The Council sets allowances, but must consider a report from an independent renumeration panel before changing them </a:t>
          </a:r>
        </a:p>
      </dsp:txBody>
      <dsp:txXfrm rot="10800000">
        <a:off x="2113954" y="2526"/>
        <a:ext cx="5028863" cy="1505029"/>
      </dsp:txXfrm>
    </dsp:sp>
    <dsp:sp modelId="{E12D9ACE-14B4-442E-A4B7-A72A30A3029E}">
      <dsp:nvSpPr>
        <dsp:cNvPr id="0" name=""/>
        <dsp:cNvSpPr/>
      </dsp:nvSpPr>
      <dsp:spPr>
        <a:xfrm>
          <a:off x="0" y="1921574"/>
          <a:ext cx="1505029" cy="1505029"/>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5074F-EC10-476C-BF22-E86A9E8AEC6A}">
      <dsp:nvSpPr>
        <dsp:cNvPr id="0" name=""/>
        <dsp:cNvSpPr/>
      </dsp:nvSpPr>
      <dsp:spPr>
        <a:xfrm rot="10800000">
          <a:off x="1737697" y="1956818"/>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b="0" i="0" kern="1200"/>
            <a:t>The most recent full review of allowances took place in 2022</a:t>
          </a:r>
        </a:p>
      </dsp:txBody>
      <dsp:txXfrm rot="10800000">
        <a:off x="2113954" y="1956818"/>
        <a:ext cx="5028863" cy="1505029"/>
      </dsp:txXfrm>
    </dsp:sp>
    <dsp:sp modelId="{3A6803CA-4E68-46DA-87FB-4CDF9DD25433}">
      <dsp:nvSpPr>
        <dsp:cNvPr id="0" name=""/>
        <dsp:cNvSpPr/>
      </dsp:nvSpPr>
      <dsp:spPr>
        <a:xfrm>
          <a:off x="0" y="130932"/>
          <a:ext cx="1505029" cy="1505029"/>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4B80C-EFF0-4CD8-AD39-54217F2E8983}">
      <dsp:nvSpPr>
        <dsp:cNvPr id="0" name=""/>
        <dsp:cNvSpPr/>
      </dsp:nvSpPr>
      <dsp:spPr>
        <a:xfrm rot="10800000">
          <a:off x="1737697" y="3911110"/>
          <a:ext cx="5405120" cy="15050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b="0" i="0" kern="1200"/>
            <a:t>Annual Indexation applies in accordance with the Constitution</a:t>
          </a:r>
        </a:p>
      </dsp:txBody>
      <dsp:txXfrm rot="10800000">
        <a:off x="2113954" y="3911110"/>
        <a:ext cx="5028863" cy="1505029"/>
      </dsp:txXfrm>
    </dsp:sp>
    <dsp:sp modelId="{9111D57D-727A-424A-8056-E16B105C6689}">
      <dsp:nvSpPr>
        <dsp:cNvPr id="0" name=""/>
        <dsp:cNvSpPr/>
      </dsp:nvSpPr>
      <dsp:spPr>
        <a:xfrm>
          <a:off x="0" y="3911110"/>
          <a:ext cx="1505029" cy="1505029"/>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CE00B-7054-4A92-A8DC-D6FD6CB6C5CE}">
      <dsp:nvSpPr>
        <dsp:cNvPr id="0" name=""/>
        <dsp:cNvSpPr/>
      </dsp:nvSpPr>
      <dsp:spPr>
        <a:xfrm>
          <a:off x="190165" y="410"/>
          <a:ext cx="3338700" cy="20032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t>Childcare £</a:t>
          </a:r>
          <a:r>
            <a:rPr lang="en-US" sz="3100" kern="1200">
              <a:latin typeface="Calibri Light" panose="020F0302020204030204"/>
            </a:rPr>
            <a:t>8.21</a:t>
          </a:r>
          <a:r>
            <a:rPr lang="en-US" sz="3100" kern="1200"/>
            <a:t> per hour per child 	</a:t>
          </a:r>
        </a:p>
      </dsp:txBody>
      <dsp:txXfrm>
        <a:off x="190165" y="410"/>
        <a:ext cx="3338700" cy="2003220"/>
      </dsp:txXfrm>
    </dsp:sp>
    <dsp:sp modelId="{CF99E5FA-EDD0-4E74-97A6-CEA3D3909B9C}">
      <dsp:nvSpPr>
        <dsp:cNvPr id="0" name=""/>
        <dsp:cNvSpPr/>
      </dsp:nvSpPr>
      <dsp:spPr>
        <a:xfrm>
          <a:off x="3862735" y="410"/>
          <a:ext cx="3338700" cy="20032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Older People £13.06 per hour 	</a:t>
          </a:r>
        </a:p>
      </dsp:txBody>
      <dsp:txXfrm>
        <a:off x="3862735" y="410"/>
        <a:ext cx="3338700" cy="2003220"/>
      </dsp:txXfrm>
    </dsp:sp>
    <dsp:sp modelId="{3D026341-300C-4ED4-BB28-8DAAA31CEE1A}">
      <dsp:nvSpPr>
        <dsp:cNvPr id="0" name=""/>
        <dsp:cNvSpPr/>
      </dsp:nvSpPr>
      <dsp:spPr>
        <a:xfrm>
          <a:off x="7535305" y="410"/>
          <a:ext cx="3338700" cy="20032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Physical or Sensory Impairment £12.97 per hour 	</a:t>
          </a:r>
        </a:p>
      </dsp:txBody>
      <dsp:txXfrm>
        <a:off x="7535305" y="410"/>
        <a:ext cx="3338700" cy="2003220"/>
      </dsp:txXfrm>
    </dsp:sp>
    <dsp:sp modelId="{5968A3A8-B5C3-4B8A-A9F9-B1ED4EC2B6DD}">
      <dsp:nvSpPr>
        <dsp:cNvPr id="0" name=""/>
        <dsp:cNvSpPr/>
      </dsp:nvSpPr>
      <dsp:spPr>
        <a:xfrm>
          <a:off x="3862735" y="2337501"/>
          <a:ext cx="3338700" cy="20032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Learning Disability £13.55 per hour 	</a:t>
          </a:r>
        </a:p>
      </dsp:txBody>
      <dsp:txXfrm>
        <a:off x="3862735" y="2337501"/>
        <a:ext cx="3338700" cy="20032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4AE2-0EA1-4A76-8075-490976D8A757}">
      <dsp:nvSpPr>
        <dsp:cNvPr id="0" name=""/>
        <dsp:cNvSpPr/>
      </dsp:nvSpPr>
      <dsp:spPr>
        <a:xfrm>
          <a:off x="0" y="520"/>
          <a:ext cx="10650514" cy="12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822B2-457B-4AFB-8CAA-6D2826E08A34}">
      <dsp:nvSpPr>
        <dsp:cNvPr id="0" name=""/>
        <dsp:cNvSpPr/>
      </dsp:nvSpPr>
      <dsp:spPr>
        <a:xfrm>
          <a:off x="368521" y="274627"/>
          <a:ext cx="670039" cy="670039"/>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846B7-F2E1-4621-8CF6-4575630E2E48}">
      <dsp:nvSpPr>
        <dsp:cNvPr id="0" name=""/>
        <dsp:cNvSpPr/>
      </dsp:nvSpPr>
      <dsp:spPr>
        <a:xfrm>
          <a:off x="1407083" y="520"/>
          <a:ext cx="9243430" cy="12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2" tIns="128932" rIns="128932" bIns="128932" numCol="1" spcCol="1270" anchor="ctr" anchorCtr="0">
          <a:noAutofit/>
        </a:bodyPr>
        <a:lstStyle/>
        <a:p>
          <a:pPr marL="0" lvl="0" indent="0" algn="l" defTabSz="977900">
            <a:lnSpc>
              <a:spcPct val="90000"/>
            </a:lnSpc>
            <a:spcBef>
              <a:spcPct val="0"/>
            </a:spcBef>
            <a:spcAft>
              <a:spcPct val="35000"/>
            </a:spcAft>
            <a:buNone/>
          </a:pPr>
          <a:r>
            <a:rPr lang="en-GB" sz="2200" kern="1200"/>
            <a:t>All claims for expenses must be made using My Oracle.</a:t>
          </a:r>
          <a:endParaRPr lang="en-US" sz="2200" kern="1200"/>
        </a:p>
      </dsp:txBody>
      <dsp:txXfrm>
        <a:off x="1407083" y="520"/>
        <a:ext cx="9243430" cy="1218254"/>
      </dsp:txXfrm>
    </dsp:sp>
    <dsp:sp modelId="{A8F03A82-2F69-4F91-B4B7-041A25AF546D}">
      <dsp:nvSpPr>
        <dsp:cNvPr id="0" name=""/>
        <dsp:cNvSpPr/>
      </dsp:nvSpPr>
      <dsp:spPr>
        <a:xfrm>
          <a:off x="0" y="1523338"/>
          <a:ext cx="10650514" cy="12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DBAF1-4127-4AAB-9043-35CDE266AE75}">
      <dsp:nvSpPr>
        <dsp:cNvPr id="0" name=""/>
        <dsp:cNvSpPr/>
      </dsp:nvSpPr>
      <dsp:spPr>
        <a:xfrm>
          <a:off x="368521" y="1797446"/>
          <a:ext cx="670039" cy="67003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FF448-1771-4D52-8322-07A33F338D4E}">
      <dsp:nvSpPr>
        <dsp:cNvPr id="0" name=""/>
        <dsp:cNvSpPr/>
      </dsp:nvSpPr>
      <dsp:spPr>
        <a:xfrm>
          <a:off x="1407083" y="1523338"/>
          <a:ext cx="9243430" cy="12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2" tIns="128932" rIns="128932" bIns="128932" numCol="1" spcCol="1270" anchor="ctr" anchorCtr="0">
          <a:noAutofit/>
        </a:bodyPr>
        <a:lstStyle/>
        <a:p>
          <a:pPr marL="0" lvl="0" indent="0" algn="l" defTabSz="977900">
            <a:lnSpc>
              <a:spcPct val="90000"/>
            </a:lnSpc>
            <a:spcBef>
              <a:spcPct val="0"/>
            </a:spcBef>
            <a:spcAft>
              <a:spcPct val="35000"/>
            </a:spcAft>
            <a:buNone/>
          </a:pPr>
          <a:r>
            <a:rPr lang="en-GB" sz="2200" kern="1200"/>
            <a:t>Any claim must be supported with attached receipts -  any claim without such a receipt will not be paid except in exceptional circumstances at the discretion of the Monitoring Officer. </a:t>
          </a:r>
          <a:endParaRPr lang="en-US" sz="2200" kern="1200"/>
        </a:p>
      </dsp:txBody>
      <dsp:txXfrm>
        <a:off x="1407083" y="1523338"/>
        <a:ext cx="9243430" cy="1218254"/>
      </dsp:txXfrm>
    </dsp:sp>
    <dsp:sp modelId="{2D43E225-C065-4C25-BE16-BBA8396CB077}">
      <dsp:nvSpPr>
        <dsp:cNvPr id="0" name=""/>
        <dsp:cNvSpPr/>
      </dsp:nvSpPr>
      <dsp:spPr>
        <a:xfrm>
          <a:off x="0" y="3046156"/>
          <a:ext cx="10650514" cy="12182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852E2-393A-4985-BA5B-6FCEFFC340E4}">
      <dsp:nvSpPr>
        <dsp:cNvPr id="0" name=""/>
        <dsp:cNvSpPr/>
      </dsp:nvSpPr>
      <dsp:spPr>
        <a:xfrm>
          <a:off x="368521" y="3320264"/>
          <a:ext cx="670039" cy="67003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0D4BD-F244-4508-9FEF-D67337F4B31F}">
      <dsp:nvSpPr>
        <dsp:cNvPr id="0" name=""/>
        <dsp:cNvSpPr/>
      </dsp:nvSpPr>
      <dsp:spPr>
        <a:xfrm>
          <a:off x="1407083" y="3046156"/>
          <a:ext cx="9243430" cy="121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2" tIns="128932" rIns="128932" bIns="128932" numCol="1" spcCol="1270" anchor="ctr" anchorCtr="0">
          <a:noAutofit/>
        </a:bodyPr>
        <a:lstStyle/>
        <a:p>
          <a:pPr marL="0" lvl="0" indent="0" algn="l" defTabSz="977900">
            <a:lnSpc>
              <a:spcPct val="90000"/>
            </a:lnSpc>
            <a:spcBef>
              <a:spcPct val="0"/>
            </a:spcBef>
            <a:spcAft>
              <a:spcPct val="35000"/>
            </a:spcAft>
            <a:buNone/>
          </a:pPr>
          <a:r>
            <a:rPr lang="en-GB" sz="2200" kern="1200"/>
            <a:t>All claims made by Members, once paid, become a matter of public record and are published on the </a:t>
          </a:r>
          <a:r>
            <a:rPr lang="en-GB" sz="2200" kern="1200">
              <a:hlinkClick xmlns:r="http://schemas.openxmlformats.org/officeDocument/2006/relationships" r:id="rId4">
                <a:extLst>
                  <a:ext uri="{A12FA001-AC4F-418D-AE19-62706E023703}">
                    <ahyp:hlinkClr xmlns:ahyp="http://schemas.microsoft.com/office/drawing/2018/hyperlinkcolor" val="tx"/>
                  </a:ext>
                </a:extLst>
              </a:hlinkClick>
            </a:rPr>
            <a:t>ECC website</a:t>
          </a:r>
          <a:r>
            <a:rPr lang="en-GB" sz="2200" kern="1200"/>
            <a:t>.</a:t>
          </a:r>
          <a:endParaRPr lang="en-US" sz="2200" kern="1200"/>
        </a:p>
      </dsp:txBody>
      <dsp:txXfrm>
        <a:off x="1407083" y="3046156"/>
        <a:ext cx="9243430" cy="1218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4AE2-0EA1-4A76-8075-490976D8A757}">
      <dsp:nvSpPr>
        <dsp:cNvPr id="0" name=""/>
        <dsp:cNvSpPr/>
      </dsp:nvSpPr>
      <dsp:spPr>
        <a:xfrm>
          <a:off x="0" y="0"/>
          <a:ext cx="11189676" cy="1240020"/>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D7822B2-457B-4AFB-8CAA-6D2826E08A34}">
      <dsp:nvSpPr>
        <dsp:cNvPr id="0" name=""/>
        <dsp:cNvSpPr/>
      </dsp:nvSpPr>
      <dsp:spPr>
        <a:xfrm>
          <a:off x="375106" y="279534"/>
          <a:ext cx="682011" cy="682011"/>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846B7-F2E1-4621-8CF6-4575630E2E48}">
      <dsp:nvSpPr>
        <dsp:cNvPr id="0" name=""/>
        <dsp:cNvSpPr/>
      </dsp:nvSpPr>
      <dsp:spPr>
        <a:xfrm>
          <a:off x="1432224" y="529"/>
          <a:ext cx="9757451" cy="124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36" tIns="131236" rIns="131236" bIns="131236" numCol="1" spcCol="1270" anchor="ctr" anchorCtr="0">
          <a:noAutofit/>
        </a:bodyPr>
        <a:lstStyle/>
        <a:p>
          <a:pPr marL="0" lvl="0" indent="0" algn="l" defTabSz="1022350">
            <a:lnSpc>
              <a:spcPct val="90000"/>
            </a:lnSpc>
            <a:spcBef>
              <a:spcPct val="0"/>
            </a:spcBef>
            <a:spcAft>
              <a:spcPct val="35000"/>
            </a:spcAft>
            <a:buNone/>
          </a:pPr>
          <a:r>
            <a:rPr lang="en-GB" sz="2300" kern="1200"/>
            <a:t>All claims for expenses must be made using My Oracle.</a:t>
          </a:r>
          <a:endParaRPr lang="en-US" sz="2300" kern="1200"/>
        </a:p>
      </dsp:txBody>
      <dsp:txXfrm>
        <a:off x="1432224" y="529"/>
        <a:ext cx="9757451" cy="1240020"/>
      </dsp:txXfrm>
    </dsp:sp>
    <dsp:sp modelId="{A8F03A82-2F69-4F91-B4B7-041A25AF546D}">
      <dsp:nvSpPr>
        <dsp:cNvPr id="0" name=""/>
        <dsp:cNvSpPr/>
      </dsp:nvSpPr>
      <dsp:spPr>
        <a:xfrm>
          <a:off x="0" y="1507006"/>
          <a:ext cx="11189676" cy="1240020"/>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719DBAF1-4127-4AAB-9043-35CDE266AE75}">
      <dsp:nvSpPr>
        <dsp:cNvPr id="0" name=""/>
        <dsp:cNvSpPr/>
      </dsp:nvSpPr>
      <dsp:spPr>
        <a:xfrm>
          <a:off x="375106" y="1829560"/>
          <a:ext cx="682011" cy="682011"/>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FF448-1771-4D52-8322-07A33F338D4E}">
      <dsp:nvSpPr>
        <dsp:cNvPr id="0" name=""/>
        <dsp:cNvSpPr/>
      </dsp:nvSpPr>
      <dsp:spPr>
        <a:xfrm>
          <a:off x="1432224" y="1550556"/>
          <a:ext cx="9757451" cy="124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36" tIns="131236" rIns="131236" bIns="131236" numCol="1" spcCol="1270" anchor="ctr" anchorCtr="0">
          <a:noAutofit/>
        </a:bodyPr>
        <a:lstStyle/>
        <a:p>
          <a:pPr marL="0" lvl="0" indent="0" algn="l" defTabSz="1022350">
            <a:lnSpc>
              <a:spcPct val="90000"/>
            </a:lnSpc>
            <a:spcBef>
              <a:spcPct val="0"/>
            </a:spcBef>
            <a:spcAft>
              <a:spcPct val="35000"/>
            </a:spcAft>
            <a:buNone/>
          </a:pPr>
          <a:r>
            <a:rPr lang="en-GB" sz="2300" kern="1200"/>
            <a:t>Any claim must be supported with attached receipts -  any claim without such a receipt will not be paid, except in exceptional circumstances at the discretion of the Monitoring Officer. </a:t>
          </a:r>
          <a:endParaRPr lang="en-US" sz="2300" kern="1200"/>
        </a:p>
      </dsp:txBody>
      <dsp:txXfrm>
        <a:off x="1432224" y="1550556"/>
        <a:ext cx="9757451" cy="1240020"/>
      </dsp:txXfrm>
    </dsp:sp>
    <dsp:sp modelId="{2D43E225-C065-4C25-BE16-BBA8396CB077}">
      <dsp:nvSpPr>
        <dsp:cNvPr id="0" name=""/>
        <dsp:cNvSpPr/>
      </dsp:nvSpPr>
      <dsp:spPr>
        <a:xfrm>
          <a:off x="0" y="3014028"/>
          <a:ext cx="11189676" cy="1240020"/>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83852E2-393A-4985-BA5B-6FCEFFC340E4}">
      <dsp:nvSpPr>
        <dsp:cNvPr id="0" name=""/>
        <dsp:cNvSpPr/>
      </dsp:nvSpPr>
      <dsp:spPr>
        <a:xfrm>
          <a:off x="375106" y="3379586"/>
          <a:ext cx="682011" cy="682011"/>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0D4BD-F244-4508-9FEF-D67337F4B31F}">
      <dsp:nvSpPr>
        <dsp:cNvPr id="0" name=""/>
        <dsp:cNvSpPr/>
      </dsp:nvSpPr>
      <dsp:spPr>
        <a:xfrm>
          <a:off x="1432224" y="3100582"/>
          <a:ext cx="9757451" cy="124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36" tIns="131236" rIns="131236" bIns="131236" numCol="1" spcCol="1270" anchor="ctr" anchorCtr="0">
          <a:noAutofit/>
        </a:bodyPr>
        <a:lstStyle/>
        <a:p>
          <a:pPr marL="0" lvl="0" indent="0" algn="l" defTabSz="1022350">
            <a:lnSpc>
              <a:spcPct val="90000"/>
            </a:lnSpc>
            <a:spcBef>
              <a:spcPct val="0"/>
            </a:spcBef>
            <a:spcAft>
              <a:spcPct val="35000"/>
            </a:spcAft>
            <a:buNone/>
          </a:pPr>
          <a:r>
            <a:rPr lang="en-GB" sz="2300" kern="1200"/>
            <a:t>All claims made by Members, once paid, become a matter of public record and are published on the </a:t>
          </a:r>
          <a:r>
            <a:rPr lang="en-GB" sz="2300" kern="1200">
              <a:hlinkClick xmlns:r="http://schemas.openxmlformats.org/officeDocument/2006/relationships" r:id="rId4">
                <a:extLst>
                  <a:ext uri="{A12FA001-AC4F-418D-AE19-62706E023703}">
                    <ahyp:hlinkClr xmlns:ahyp="http://schemas.microsoft.com/office/drawing/2018/hyperlinkcolor" val="tx"/>
                  </a:ext>
                </a:extLst>
              </a:hlinkClick>
            </a:rPr>
            <a:t>ECC website</a:t>
          </a:r>
          <a:r>
            <a:rPr lang="en-GB" sz="2300" kern="1200"/>
            <a:t>.</a:t>
          </a:r>
          <a:endParaRPr lang="en-US" sz="2300" kern="1200"/>
        </a:p>
      </dsp:txBody>
      <dsp:txXfrm>
        <a:off x="1432224" y="3100582"/>
        <a:ext cx="9757451" cy="12400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C472F-21A5-4F56-A9D1-598A652712B1}">
      <dsp:nvSpPr>
        <dsp:cNvPr id="0" name=""/>
        <dsp:cNvSpPr/>
      </dsp:nvSpPr>
      <dsp:spPr>
        <a:xfrm>
          <a:off x="0" y="1975"/>
          <a:ext cx="11106150" cy="10012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F766E-6A24-44D2-9E06-B7E2FB6B486D}">
      <dsp:nvSpPr>
        <dsp:cNvPr id="0" name=""/>
        <dsp:cNvSpPr/>
      </dsp:nvSpPr>
      <dsp:spPr>
        <a:xfrm>
          <a:off x="302883" y="227260"/>
          <a:ext cx="550696" cy="55069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309FC-95BE-48A3-92D7-4D965AEC67D8}">
      <dsp:nvSpPr>
        <dsp:cNvPr id="0" name=""/>
        <dsp:cNvSpPr/>
      </dsp:nvSpPr>
      <dsp:spPr>
        <a:xfrm>
          <a:off x="1152880" y="0"/>
          <a:ext cx="9949687" cy="100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7" tIns="105967" rIns="105967" bIns="105967" numCol="1" spcCol="1270" anchor="ctr" anchorCtr="0">
          <a:noAutofit/>
        </a:bodyPr>
        <a:lstStyle/>
        <a:p>
          <a:pPr marL="0" lvl="0" indent="0" algn="l" defTabSz="844550">
            <a:lnSpc>
              <a:spcPct val="100000"/>
            </a:lnSpc>
            <a:spcBef>
              <a:spcPct val="0"/>
            </a:spcBef>
            <a:spcAft>
              <a:spcPct val="35000"/>
            </a:spcAft>
            <a:buNone/>
          </a:pPr>
          <a:r>
            <a:rPr lang="en-GB" sz="1900" kern="1200"/>
            <a:t>It is important both to protect the public purse and also for your protection that all claims made and payments made are in accord with the approved Scheme and are fully supported by receipts</a:t>
          </a:r>
          <a:endParaRPr lang="en-US" sz="1900" kern="1200"/>
        </a:p>
      </dsp:txBody>
      <dsp:txXfrm>
        <a:off x="1152880" y="0"/>
        <a:ext cx="9949687" cy="1001266"/>
      </dsp:txXfrm>
    </dsp:sp>
    <dsp:sp modelId="{4983DD78-F0ED-4A9A-A81E-1BD5ED82BB4B}">
      <dsp:nvSpPr>
        <dsp:cNvPr id="0" name=""/>
        <dsp:cNvSpPr/>
      </dsp:nvSpPr>
      <dsp:spPr>
        <a:xfrm>
          <a:off x="0" y="1253558"/>
          <a:ext cx="11106150" cy="10012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3298A-FAD4-4186-B617-2E721FDF90D6}">
      <dsp:nvSpPr>
        <dsp:cNvPr id="0" name=""/>
        <dsp:cNvSpPr/>
      </dsp:nvSpPr>
      <dsp:spPr>
        <a:xfrm>
          <a:off x="302883" y="1478843"/>
          <a:ext cx="550696" cy="55069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8E1F9-8128-4618-97D9-70C88D0E503C}">
      <dsp:nvSpPr>
        <dsp:cNvPr id="0" name=""/>
        <dsp:cNvSpPr/>
      </dsp:nvSpPr>
      <dsp:spPr>
        <a:xfrm>
          <a:off x="1156462" y="1253558"/>
          <a:ext cx="9949687" cy="100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7" tIns="105967" rIns="105967" bIns="105967" numCol="1" spcCol="1270" anchor="ctr" anchorCtr="0">
          <a:noAutofit/>
        </a:bodyPr>
        <a:lstStyle/>
        <a:p>
          <a:pPr marL="0" lvl="0" indent="0" algn="l" defTabSz="844550">
            <a:lnSpc>
              <a:spcPct val="100000"/>
            </a:lnSpc>
            <a:spcBef>
              <a:spcPct val="0"/>
            </a:spcBef>
            <a:spcAft>
              <a:spcPct val="35000"/>
            </a:spcAft>
            <a:buNone/>
          </a:pPr>
          <a:r>
            <a:rPr lang="en-GB" sz="1900" kern="1200"/>
            <a:t>It is your responsibility to ensure that what is claimed is correct – and help and guidance is available to you for this</a:t>
          </a:r>
          <a:endParaRPr lang="en-US" sz="1900" kern="1200"/>
        </a:p>
      </dsp:txBody>
      <dsp:txXfrm>
        <a:off x="1156462" y="1253558"/>
        <a:ext cx="9949687" cy="1001266"/>
      </dsp:txXfrm>
    </dsp:sp>
    <dsp:sp modelId="{7B965B9F-45A6-4CE5-9662-8C6471235F2F}">
      <dsp:nvSpPr>
        <dsp:cNvPr id="0" name=""/>
        <dsp:cNvSpPr/>
      </dsp:nvSpPr>
      <dsp:spPr>
        <a:xfrm>
          <a:off x="0" y="2505141"/>
          <a:ext cx="11106150" cy="10012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E1FBB-5D76-4A39-8016-55D046E66D95}">
      <dsp:nvSpPr>
        <dsp:cNvPr id="0" name=""/>
        <dsp:cNvSpPr/>
      </dsp:nvSpPr>
      <dsp:spPr>
        <a:xfrm>
          <a:off x="302883" y="2730426"/>
          <a:ext cx="550696" cy="55069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7B541B-AF3B-4EA1-BFD3-37F8FFB74D84}">
      <dsp:nvSpPr>
        <dsp:cNvPr id="0" name=""/>
        <dsp:cNvSpPr/>
      </dsp:nvSpPr>
      <dsp:spPr>
        <a:xfrm>
          <a:off x="1156462" y="2505141"/>
          <a:ext cx="9949687" cy="100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7" tIns="105967" rIns="105967" bIns="105967" numCol="1" spcCol="1270" anchor="ctr" anchorCtr="0">
          <a:noAutofit/>
        </a:bodyPr>
        <a:lstStyle/>
        <a:p>
          <a:pPr marL="0" lvl="0" indent="0" algn="l" defTabSz="844550">
            <a:lnSpc>
              <a:spcPct val="100000"/>
            </a:lnSpc>
            <a:spcBef>
              <a:spcPct val="0"/>
            </a:spcBef>
            <a:spcAft>
              <a:spcPct val="35000"/>
            </a:spcAft>
            <a:buNone/>
          </a:pPr>
          <a:r>
            <a:rPr lang="en-GB" sz="1900" kern="1200"/>
            <a:t>Claims must be made within four months of the Approved Duty for which you are claiming.</a:t>
          </a:r>
          <a:endParaRPr lang="en-US" sz="1900" kern="1200"/>
        </a:p>
      </dsp:txBody>
      <dsp:txXfrm>
        <a:off x="1156462" y="2505141"/>
        <a:ext cx="9949687" cy="1001266"/>
      </dsp:txXfrm>
    </dsp:sp>
    <dsp:sp modelId="{08848B19-43D0-441E-98F2-E315EC01B1C9}">
      <dsp:nvSpPr>
        <dsp:cNvPr id="0" name=""/>
        <dsp:cNvSpPr/>
      </dsp:nvSpPr>
      <dsp:spPr>
        <a:xfrm>
          <a:off x="0" y="3756724"/>
          <a:ext cx="11106150" cy="10012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7D9E8-C952-4A1B-92A5-360CAEB5F97E}">
      <dsp:nvSpPr>
        <dsp:cNvPr id="0" name=""/>
        <dsp:cNvSpPr/>
      </dsp:nvSpPr>
      <dsp:spPr>
        <a:xfrm>
          <a:off x="302883" y="3982009"/>
          <a:ext cx="550696" cy="55069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6FCE0F-4488-478A-8DCC-05FCFF248F92}">
      <dsp:nvSpPr>
        <dsp:cNvPr id="0" name=""/>
        <dsp:cNvSpPr/>
      </dsp:nvSpPr>
      <dsp:spPr>
        <a:xfrm>
          <a:off x="1156462" y="3756724"/>
          <a:ext cx="9949687" cy="100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7" tIns="105967" rIns="105967" bIns="105967" numCol="1" spcCol="1270" anchor="ctr" anchorCtr="0">
          <a:noAutofit/>
        </a:bodyPr>
        <a:lstStyle/>
        <a:p>
          <a:pPr marL="0" lvl="0" indent="0" algn="l" defTabSz="844550">
            <a:lnSpc>
              <a:spcPct val="100000"/>
            </a:lnSpc>
            <a:spcBef>
              <a:spcPct val="0"/>
            </a:spcBef>
            <a:spcAft>
              <a:spcPct val="35000"/>
            </a:spcAft>
            <a:buNone/>
          </a:pPr>
          <a:r>
            <a:rPr lang="en-GB" sz="1900" u="sng" kern="1200"/>
            <a:t>On (or as soon as possible after) the 1</a:t>
          </a:r>
          <a:r>
            <a:rPr lang="en-GB" sz="1900" u="sng" kern="1200" baseline="30000"/>
            <a:t>st</a:t>
          </a:r>
          <a:r>
            <a:rPr lang="en-GB" sz="1900" u="sng" kern="1200"/>
            <a:t> of each month</a:t>
          </a:r>
          <a:r>
            <a:rPr lang="en-GB" sz="1900" kern="1200"/>
            <a:t> </a:t>
          </a:r>
          <a:endParaRPr lang="en-US" sz="1900" kern="1200"/>
        </a:p>
      </dsp:txBody>
      <dsp:txXfrm>
        <a:off x="1156462" y="3756724"/>
        <a:ext cx="9949687" cy="10012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58158-F53A-4D7E-AE85-E40BB925BC15}">
      <dsp:nvSpPr>
        <dsp:cNvPr id="0" name=""/>
        <dsp:cNvSpPr/>
      </dsp:nvSpPr>
      <dsp:spPr>
        <a:xfrm>
          <a:off x="0" y="0"/>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B1F92-CFA0-412C-B481-30F9EB83C93F}">
      <dsp:nvSpPr>
        <dsp:cNvPr id="0" name=""/>
        <dsp:cNvSpPr/>
      </dsp:nvSpPr>
      <dsp:spPr>
        <a:xfrm>
          <a:off x="193030" y="145073"/>
          <a:ext cx="350963" cy="35096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9F58F-C40E-4C5F-B54E-9A85B3CEA481}">
      <dsp:nvSpPr>
        <dsp:cNvPr id="0" name=""/>
        <dsp:cNvSpPr/>
      </dsp:nvSpPr>
      <dsp:spPr>
        <a:xfrm>
          <a:off x="737024" y="1497"/>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Because we have to check it - is important that we understand it!</a:t>
          </a:r>
          <a:endParaRPr lang="en-US" sz="1600" kern="1200"/>
        </a:p>
      </dsp:txBody>
      <dsp:txXfrm>
        <a:off x="737024" y="1497"/>
        <a:ext cx="10369125" cy="638116"/>
      </dsp:txXfrm>
    </dsp:sp>
    <dsp:sp modelId="{6B454D23-B544-4FC8-AF41-5A353AF36FE4}">
      <dsp:nvSpPr>
        <dsp:cNvPr id="0" name=""/>
        <dsp:cNvSpPr/>
      </dsp:nvSpPr>
      <dsp:spPr>
        <a:xfrm>
          <a:off x="0" y="799142"/>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61DCC-97F0-4238-A9C3-C15EEDD93155}">
      <dsp:nvSpPr>
        <dsp:cNvPr id="0" name=""/>
        <dsp:cNvSpPr/>
      </dsp:nvSpPr>
      <dsp:spPr>
        <a:xfrm>
          <a:off x="193030" y="942719"/>
          <a:ext cx="350963" cy="35096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37D2B-154A-4C68-91B6-85CB290CC42F}">
      <dsp:nvSpPr>
        <dsp:cNvPr id="0" name=""/>
        <dsp:cNvSpPr/>
      </dsp:nvSpPr>
      <dsp:spPr>
        <a:xfrm>
          <a:off x="737024" y="799142"/>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To say ‘home to CH for Council and return’ is acceptable. We know that CH is County Hall and we know where you live. </a:t>
          </a:r>
          <a:endParaRPr lang="en-US" sz="1600" kern="1200"/>
        </a:p>
      </dsp:txBody>
      <dsp:txXfrm>
        <a:off x="737024" y="799142"/>
        <a:ext cx="10369125" cy="638116"/>
      </dsp:txXfrm>
    </dsp:sp>
    <dsp:sp modelId="{B2737DD4-7841-4347-9CF7-E8A274541ACF}">
      <dsp:nvSpPr>
        <dsp:cNvPr id="0" name=""/>
        <dsp:cNvSpPr/>
      </dsp:nvSpPr>
      <dsp:spPr>
        <a:xfrm>
          <a:off x="0" y="1596788"/>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EE942-3B99-44CC-BF5F-5D74E75B3656}">
      <dsp:nvSpPr>
        <dsp:cNvPr id="0" name=""/>
        <dsp:cNvSpPr/>
      </dsp:nvSpPr>
      <dsp:spPr>
        <a:xfrm>
          <a:off x="193030" y="1740364"/>
          <a:ext cx="350963" cy="35096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2E11B-0BB4-4172-A8C5-201B4BA71DAC}">
      <dsp:nvSpPr>
        <dsp:cNvPr id="0" name=""/>
        <dsp:cNvSpPr/>
      </dsp:nvSpPr>
      <dsp:spPr>
        <a:xfrm>
          <a:off x="737024" y="1596788"/>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‘Home to CH for meeting’ is insufficient. We need to know what meeting in order to determine if it is an Approved Duty or not.</a:t>
          </a:r>
          <a:endParaRPr lang="en-US" sz="1600" kern="1200"/>
        </a:p>
      </dsp:txBody>
      <dsp:txXfrm>
        <a:off x="737024" y="1596788"/>
        <a:ext cx="10369125" cy="638116"/>
      </dsp:txXfrm>
    </dsp:sp>
    <dsp:sp modelId="{F35F6215-613B-4DD5-8D9C-9B3003F0CBE8}">
      <dsp:nvSpPr>
        <dsp:cNvPr id="0" name=""/>
        <dsp:cNvSpPr/>
      </dsp:nvSpPr>
      <dsp:spPr>
        <a:xfrm>
          <a:off x="0" y="2394433"/>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5FB83-3855-426A-B30D-46E881A99E07}">
      <dsp:nvSpPr>
        <dsp:cNvPr id="0" name=""/>
        <dsp:cNvSpPr/>
      </dsp:nvSpPr>
      <dsp:spPr>
        <a:xfrm>
          <a:off x="193030" y="2538009"/>
          <a:ext cx="350963" cy="35096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58C086-726D-4527-A742-70B2AE33ADA1}">
      <dsp:nvSpPr>
        <dsp:cNvPr id="0" name=""/>
        <dsp:cNvSpPr/>
      </dsp:nvSpPr>
      <dsp:spPr>
        <a:xfrm>
          <a:off x="737024" y="2394433"/>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We will also seek clarification from you if your line entry says something like: ‘To CH  - DJ &amp; GJ/BP’.</a:t>
          </a:r>
          <a:endParaRPr lang="en-US" sz="1600" kern="1200"/>
        </a:p>
      </dsp:txBody>
      <dsp:txXfrm>
        <a:off x="737024" y="2394433"/>
        <a:ext cx="10369125" cy="638116"/>
      </dsp:txXfrm>
    </dsp:sp>
    <dsp:sp modelId="{0D7C6AFB-DB09-48DB-8961-5F2B8A5143CB}">
      <dsp:nvSpPr>
        <dsp:cNvPr id="0" name=""/>
        <dsp:cNvSpPr/>
      </dsp:nvSpPr>
      <dsp:spPr>
        <a:xfrm>
          <a:off x="0" y="3192078"/>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003C0-4129-47D4-888D-0FF4CECF4F7B}">
      <dsp:nvSpPr>
        <dsp:cNvPr id="0" name=""/>
        <dsp:cNvSpPr/>
      </dsp:nvSpPr>
      <dsp:spPr>
        <a:xfrm>
          <a:off x="193030" y="3335655"/>
          <a:ext cx="350963" cy="350963"/>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1E907-36EB-427A-907C-60C0F362B1AC}">
      <dsp:nvSpPr>
        <dsp:cNvPr id="0" name=""/>
        <dsp:cNvSpPr/>
      </dsp:nvSpPr>
      <dsp:spPr>
        <a:xfrm>
          <a:off x="737024" y="3192078"/>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Please ensure you include the address or at least the post code of any duty that is not at County Hall. </a:t>
          </a:r>
          <a:endParaRPr lang="en-US" sz="1600" kern="1200"/>
        </a:p>
      </dsp:txBody>
      <dsp:txXfrm>
        <a:off x="737024" y="3192078"/>
        <a:ext cx="10369125" cy="638116"/>
      </dsp:txXfrm>
    </dsp:sp>
    <dsp:sp modelId="{CDDE3BD0-0D30-4CC1-8918-273F2631FD99}">
      <dsp:nvSpPr>
        <dsp:cNvPr id="0" name=""/>
        <dsp:cNvSpPr/>
      </dsp:nvSpPr>
      <dsp:spPr>
        <a:xfrm>
          <a:off x="0" y="3989724"/>
          <a:ext cx="11106150" cy="6381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87E6D-C319-405C-9B64-6C98359E948A}">
      <dsp:nvSpPr>
        <dsp:cNvPr id="0" name=""/>
        <dsp:cNvSpPr/>
      </dsp:nvSpPr>
      <dsp:spPr>
        <a:xfrm>
          <a:off x="193030" y="4133300"/>
          <a:ext cx="350963" cy="350963"/>
        </a:xfrm>
        <a:prstGeom prst="rect">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796D2-1D4B-404C-9B13-E2C7DD26B812}">
      <dsp:nvSpPr>
        <dsp:cNvPr id="0" name=""/>
        <dsp:cNvSpPr/>
      </dsp:nvSpPr>
      <dsp:spPr>
        <a:xfrm>
          <a:off x="737024" y="3989724"/>
          <a:ext cx="10369125" cy="638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4" tIns="67534" rIns="67534" bIns="67534" numCol="1" spcCol="1270" anchor="ctr" anchorCtr="0">
          <a:noAutofit/>
        </a:bodyPr>
        <a:lstStyle/>
        <a:p>
          <a:pPr marL="0" lvl="0" indent="0" algn="l" defTabSz="711200">
            <a:lnSpc>
              <a:spcPct val="100000"/>
            </a:lnSpc>
            <a:spcBef>
              <a:spcPct val="0"/>
            </a:spcBef>
            <a:spcAft>
              <a:spcPct val="35000"/>
            </a:spcAft>
            <a:buNone/>
          </a:pPr>
          <a:r>
            <a:rPr lang="en-GB" sz="1600" kern="1200"/>
            <a:t>We prefer to clarify rather than to reject – but clarification leads to delay.</a:t>
          </a:r>
          <a:endParaRPr lang="en-US" sz="1600" kern="1200"/>
        </a:p>
      </dsp:txBody>
      <dsp:txXfrm>
        <a:off x="737024" y="3989724"/>
        <a:ext cx="10369125" cy="638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A8AAC-769B-4AC4-B8FE-0BB0DE96E5DC}">
      <dsp:nvSpPr>
        <dsp:cNvPr id="0" name=""/>
        <dsp:cNvSpPr/>
      </dsp:nvSpPr>
      <dsp:spPr>
        <a:xfrm>
          <a:off x="0" y="0"/>
          <a:ext cx="11238593" cy="10124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422400" rtl="0">
            <a:lnSpc>
              <a:spcPct val="90000"/>
            </a:lnSpc>
            <a:spcBef>
              <a:spcPct val="0"/>
            </a:spcBef>
            <a:spcAft>
              <a:spcPct val="35000"/>
            </a:spcAft>
            <a:buNone/>
          </a:pPr>
          <a:r>
            <a:rPr lang="en-GB" sz="2000" kern="1200">
              <a:latin typeface="Calibri"/>
              <a:ea typeface="+mn-ea"/>
              <a:cs typeface="+mn-cs"/>
            </a:rPr>
            <a:t>Mileage is reimbursed at the rate of 55p per mile. This increases to 60p if you are carrying a passenger (they are also required to be attending an approved duty)</a:t>
          </a:r>
          <a:endParaRPr lang="en-US" sz="2000" kern="1200">
            <a:latin typeface="Calibri"/>
            <a:ea typeface="+mn-ea"/>
            <a:cs typeface="+mn-cs"/>
          </a:endParaRPr>
        </a:p>
      </dsp:txBody>
      <dsp:txXfrm>
        <a:off x="49423" y="49423"/>
        <a:ext cx="11139747" cy="913596"/>
      </dsp:txXfrm>
    </dsp:sp>
    <dsp:sp modelId="{40C8AF57-6CD3-4C48-921E-A0E656A831C9}">
      <dsp:nvSpPr>
        <dsp:cNvPr id="0" name=""/>
        <dsp:cNvSpPr/>
      </dsp:nvSpPr>
      <dsp:spPr>
        <a:xfrm>
          <a:off x="0" y="1025205"/>
          <a:ext cx="11238593" cy="10124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422400" rtl="0">
            <a:lnSpc>
              <a:spcPct val="90000"/>
            </a:lnSpc>
            <a:spcBef>
              <a:spcPct val="0"/>
            </a:spcBef>
            <a:spcAft>
              <a:spcPct val="35000"/>
            </a:spcAft>
            <a:buNone/>
          </a:pPr>
          <a:r>
            <a:rPr lang="en-GB" sz="2000" kern="1200">
              <a:latin typeface="Calibri"/>
              <a:ea typeface="+mn-ea"/>
              <a:cs typeface="+mn-cs"/>
            </a:rPr>
            <a:t>In order to support a claim for mileage not only must the journey be for an Approved Duty it must also be supported by fuel receipts. </a:t>
          </a:r>
          <a:endParaRPr lang="en-US" sz="2000" kern="1200">
            <a:latin typeface="Calibri"/>
            <a:ea typeface="+mn-ea"/>
            <a:cs typeface="+mn-cs"/>
          </a:endParaRPr>
        </a:p>
      </dsp:txBody>
      <dsp:txXfrm>
        <a:off x="49423" y="1074628"/>
        <a:ext cx="11139747" cy="913596"/>
      </dsp:txXfrm>
    </dsp:sp>
    <dsp:sp modelId="{2861C763-F184-4C57-8BE8-F6DD3A513A17}">
      <dsp:nvSpPr>
        <dsp:cNvPr id="0" name=""/>
        <dsp:cNvSpPr/>
      </dsp:nvSpPr>
      <dsp:spPr>
        <a:xfrm>
          <a:off x="0" y="2049615"/>
          <a:ext cx="11238593" cy="10124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422400" rtl="0">
            <a:lnSpc>
              <a:spcPct val="90000"/>
            </a:lnSpc>
            <a:spcBef>
              <a:spcPct val="0"/>
            </a:spcBef>
            <a:spcAft>
              <a:spcPct val="35000"/>
            </a:spcAft>
            <a:buNone/>
          </a:pPr>
          <a:r>
            <a:rPr lang="en-GB" sz="2000" kern="1200">
              <a:latin typeface="Calibri"/>
              <a:ea typeface="+mn-ea"/>
              <a:cs typeface="+mn-cs"/>
            </a:rPr>
            <a:t>Fuels receipts must: be dated close to the claim period, amount to roughly one-third of the total mileage claimed and display a VAT number.</a:t>
          </a:r>
          <a:endParaRPr lang="en-GB" sz="2000" kern="1200"/>
        </a:p>
        <a:p>
          <a:pPr marL="0" lvl="0" algn="l" defTabSz="622300">
            <a:lnSpc>
              <a:spcPct val="90000"/>
            </a:lnSpc>
            <a:spcBef>
              <a:spcPct val="0"/>
            </a:spcBef>
            <a:spcAft>
              <a:spcPct val="35000"/>
            </a:spcAft>
            <a:buNone/>
          </a:pPr>
          <a:endParaRPr lang="en-US" sz="2000" kern="1200"/>
        </a:p>
      </dsp:txBody>
      <dsp:txXfrm>
        <a:off x="49423" y="2099038"/>
        <a:ext cx="11139747" cy="913596"/>
      </dsp:txXfrm>
    </dsp:sp>
    <dsp:sp modelId="{17C22F4E-AE10-4B25-A588-D844FCA0A5AF}">
      <dsp:nvSpPr>
        <dsp:cNvPr id="0" name=""/>
        <dsp:cNvSpPr/>
      </dsp:nvSpPr>
      <dsp:spPr>
        <a:xfrm>
          <a:off x="0" y="3062058"/>
          <a:ext cx="11238593" cy="6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825" tIns="6350" rIns="35560" bIns="6350" numCol="1" spcCol="1270" anchor="t" anchorCtr="0">
          <a:noAutofit/>
        </a:bodyPr>
        <a:lstStyle/>
        <a:p>
          <a:pPr marL="57150" lvl="1" indent="0" algn="l" defTabSz="488950">
            <a:lnSpc>
              <a:spcPct val="90000"/>
            </a:lnSpc>
            <a:spcBef>
              <a:spcPct val="0"/>
            </a:spcBef>
            <a:spcAft>
              <a:spcPct val="15000"/>
            </a:spcAft>
            <a:buChar char="•"/>
          </a:pPr>
          <a:endParaRPr lang="en-US" sz="400" kern="1200"/>
        </a:p>
      </dsp:txBody>
      <dsp:txXfrm>
        <a:off x="0" y="3062058"/>
        <a:ext cx="11238593" cy="68811"/>
      </dsp:txXfrm>
    </dsp:sp>
    <dsp:sp modelId="{6B5FA07E-8B86-414C-9C3D-B7DDC2BCF568}">
      <dsp:nvSpPr>
        <dsp:cNvPr id="0" name=""/>
        <dsp:cNvSpPr/>
      </dsp:nvSpPr>
      <dsp:spPr>
        <a:xfrm>
          <a:off x="0" y="3046011"/>
          <a:ext cx="11238593" cy="101244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If you use an electric or hybrid car, please speak to the Democracy Team, alternative arrangements apply.</a:t>
          </a:r>
        </a:p>
      </dsp:txBody>
      <dsp:txXfrm>
        <a:off x="49423" y="3095434"/>
        <a:ext cx="11139747" cy="913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24DD9-ED50-42FF-B2EA-AC3338D78EE0}">
      <dsp:nvSpPr>
        <dsp:cNvPr id="0" name=""/>
        <dsp:cNvSpPr/>
      </dsp:nvSpPr>
      <dsp:spPr>
        <a:xfrm>
          <a:off x="0" y="1930"/>
          <a:ext cx="11106150" cy="978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50D21-2F1B-43C9-943C-6341FCA8C202}">
      <dsp:nvSpPr>
        <dsp:cNvPr id="0" name=""/>
        <dsp:cNvSpPr/>
      </dsp:nvSpPr>
      <dsp:spPr>
        <a:xfrm>
          <a:off x="295956" y="222063"/>
          <a:ext cx="538102" cy="5381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A3270-A359-46B5-B952-238D80D7EE5D}">
      <dsp:nvSpPr>
        <dsp:cNvPr id="0" name=""/>
        <dsp:cNvSpPr/>
      </dsp:nvSpPr>
      <dsp:spPr>
        <a:xfrm>
          <a:off x="1130015" y="1930"/>
          <a:ext cx="9976134" cy="97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4" tIns="103544" rIns="103544" bIns="103544" numCol="1" spcCol="1270" anchor="ctr" anchorCtr="0">
          <a:noAutofit/>
        </a:bodyPr>
        <a:lstStyle/>
        <a:p>
          <a:pPr marL="0" lvl="0" indent="0" algn="l" defTabSz="977900">
            <a:lnSpc>
              <a:spcPct val="100000"/>
            </a:lnSpc>
            <a:spcBef>
              <a:spcPct val="0"/>
            </a:spcBef>
            <a:spcAft>
              <a:spcPct val="35000"/>
            </a:spcAft>
            <a:buNone/>
          </a:pPr>
          <a:r>
            <a:rPr lang="en-GB" sz="2200" kern="1200"/>
            <a:t>All claims must be supported by receipts.</a:t>
          </a:r>
          <a:endParaRPr lang="en-US" sz="2200" kern="1200"/>
        </a:p>
      </dsp:txBody>
      <dsp:txXfrm>
        <a:off x="1130015" y="1930"/>
        <a:ext cx="9976134" cy="978368"/>
      </dsp:txXfrm>
    </dsp:sp>
    <dsp:sp modelId="{2EFF191B-6AA6-40EE-898E-6EE032A899E7}">
      <dsp:nvSpPr>
        <dsp:cNvPr id="0" name=""/>
        <dsp:cNvSpPr/>
      </dsp:nvSpPr>
      <dsp:spPr>
        <a:xfrm>
          <a:off x="0" y="1224890"/>
          <a:ext cx="11106150" cy="978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A745F-2AC3-41ED-90A4-AC4A50B64C91}">
      <dsp:nvSpPr>
        <dsp:cNvPr id="0" name=""/>
        <dsp:cNvSpPr/>
      </dsp:nvSpPr>
      <dsp:spPr>
        <a:xfrm>
          <a:off x="295956" y="1445023"/>
          <a:ext cx="538102" cy="5381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140DC-31C1-4A73-81E7-8317D33B9838}">
      <dsp:nvSpPr>
        <dsp:cNvPr id="0" name=""/>
        <dsp:cNvSpPr/>
      </dsp:nvSpPr>
      <dsp:spPr>
        <a:xfrm>
          <a:off x="1130015" y="1224890"/>
          <a:ext cx="9976134" cy="97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4" tIns="103544" rIns="103544" bIns="103544" numCol="1" spcCol="1270" anchor="ctr" anchorCtr="0">
          <a:noAutofit/>
        </a:bodyPr>
        <a:lstStyle/>
        <a:p>
          <a:pPr marL="0" lvl="0" indent="0" algn="l" defTabSz="977900">
            <a:lnSpc>
              <a:spcPct val="100000"/>
            </a:lnSpc>
            <a:spcBef>
              <a:spcPct val="0"/>
            </a:spcBef>
            <a:spcAft>
              <a:spcPct val="35000"/>
            </a:spcAft>
            <a:buNone/>
          </a:pPr>
          <a:r>
            <a:rPr lang="en-GB" sz="2200" kern="1200"/>
            <a:t>It is particularly helpful if the scanned copies of your receipts are structured in such a way as to help us identify each receipt against each claim.</a:t>
          </a:r>
          <a:endParaRPr lang="en-US" sz="2200" kern="1200"/>
        </a:p>
      </dsp:txBody>
      <dsp:txXfrm>
        <a:off x="1130015" y="1224890"/>
        <a:ext cx="9976134" cy="978368"/>
      </dsp:txXfrm>
    </dsp:sp>
    <dsp:sp modelId="{51C4847D-BEA8-4EB8-8D3F-355328036503}">
      <dsp:nvSpPr>
        <dsp:cNvPr id="0" name=""/>
        <dsp:cNvSpPr/>
      </dsp:nvSpPr>
      <dsp:spPr>
        <a:xfrm>
          <a:off x="0" y="2447851"/>
          <a:ext cx="11106150" cy="978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9FB87-901D-4716-AB92-F997835D8043}">
      <dsp:nvSpPr>
        <dsp:cNvPr id="0" name=""/>
        <dsp:cNvSpPr/>
      </dsp:nvSpPr>
      <dsp:spPr>
        <a:xfrm>
          <a:off x="295956" y="2667983"/>
          <a:ext cx="538102" cy="5381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3F1D4-94D6-4E84-BA1F-D497ACE1AEF6}">
      <dsp:nvSpPr>
        <dsp:cNvPr id="0" name=""/>
        <dsp:cNvSpPr/>
      </dsp:nvSpPr>
      <dsp:spPr>
        <a:xfrm>
          <a:off x="1130015" y="2447851"/>
          <a:ext cx="9976134" cy="97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4" tIns="103544" rIns="103544" bIns="103544" numCol="1" spcCol="1270" anchor="ctr" anchorCtr="0">
          <a:noAutofit/>
        </a:bodyPr>
        <a:lstStyle/>
        <a:p>
          <a:pPr marL="0" lvl="0" indent="0" algn="l" defTabSz="977900">
            <a:lnSpc>
              <a:spcPct val="100000"/>
            </a:lnSpc>
            <a:spcBef>
              <a:spcPct val="0"/>
            </a:spcBef>
            <a:spcAft>
              <a:spcPct val="35000"/>
            </a:spcAft>
            <a:buNone/>
          </a:pPr>
          <a:r>
            <a:rPr lang="en-GB" sz="2200" kern="1200"/>
            <a:t>Please do not use highlighter pens on your receipts (they don’t scan well and obscure the very thing you are highlighting).</a:t>
          </a:r>
          <a:endParaRPr lang="en-US" sz="2200" kern="1200"/>
        </a:p>
      </dsp:txBody>
      <dsp:txXfrm>
        <a:off x="1130015" y="2447851"/>
        <a:ext cx="9976134" cy="978368"/>
      </dsp:txXfrm>
    </dsp:sp>
    <dsp:sp modelId="{4A9A568A-81EE-4636-BD3D-6C7C5534B0A1}">
      <dsp:nvSpPr>
        <dsp:cNvPr id="0" name=""/>
        <dsp:cNvSpPr/>
      </dsp:nvSpPr>
      <dsp:spPr>
        <a:xfrm>
          <a:off x="0" y="3670811"/>
          <a:ext cx="11106150" cy="978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7D700-43B3-4A46-B7CB-B19B07F714BF}">
      <dsp:nvSpPr>
        <dsp:cNvPr id="0" name=""/>
        <dsp:cNvSpPr/>
      </dsp:nvSpPr>
      <dsp:spPr>
        <a:xfrm>
          <a:off x="295956" y="3890944"/>
          <a:ext cx="538102" cy="5381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59524-B977-4B25-9F61-B633B5BED98C}">
      <dsp:nvSpPr>
        <dsp:cNvPr id="0" name=""/>
        <dsp:cNvSpPr/>
      </dsp:nvSpPr>
      <dsp:spPr>
        <a:xfrm>
          <a:off x="1130015" y="3670811"/>
          <a:ext cx="9976134" cy="97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4" tIns="103544" rIns="103544" bIns="103544" numCol="1" spcCol="1270" anchor="ctr" anchorCtr="0">
          <a:noAutofit/>
        </a:bodyPr>
        <a:lstStyle/>
        <a:p>
          <a:pPr marL="0" lvl="0" indent="0" algn="l" defTabSz="977900">
            <a:lnSpc>
              <a:spcPct val="100000"/>
            </a:lnSpc>
            <a:spcBef>
              <a:spcPct val="0"/>
            </a:spcBef>
            <a:spcAft>
              <a:spcPct val="35000"/>
            </a:spcAft>
            <a:buNone/>
          </a:pPr>
          <a:r>
            <a:rPr lang="en-GB" sz="2200" kern="1200"/>
            <a:t>If you are not sure if a receipt is acceptable – please ask.</a:t>
          </a:r>
          <a:endParaRPr lang="en-US" sz="2200" kern="1200"/>
        </a:p>
      </dsp:txBody>
      <dsp:txXfrm>
        <a:off x="1130015" y="3670811"/>
        <a:ext cx="9976134" cy="9783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667B-DDA6-440A-A2B2-3823B374875B}">
      <dsp:nvSpPr>
        <dsp:cNvPr id="0" name=""/>
        <dsp:cNvSpPr/>
      </dsp:nvSpPr>
      <dsp:spPr>
        <a:xfrm>
          <a:off x="0" y="1912"/>
          <a:ext cx="11106150" cy="9692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E918F-AE41-4313-98FA-8CC047AB1B22}">
      <dsp:nvSpPr>
        <dsp:cNvPr id="0" name=""/>
        <dsp:cNvSpPr/>
      </dsp:nvSpPr>
      <dsp:spPr>
        <a:xfrm>
          <a:off x="293185" y="219984"/>
          <a:ext cx="533064" cy="5330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C3C277-C18F-4360-8C55-C1D072AE5427}">
      <dsp:nvSpPr>
        <dsp:cNvPr id="0" name=""/>
        <dsp:cNvSpPr/>
      </dsp:nvSpPr>
      <dsp:spPr>
        <a:xfrm>
          <a:off x="1119436" y="1912"/>
          <a:ext cx="9986713" cy="96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75" tIns="102575" rIns="102575" bIns="102575" numCol="1" spcCol="1270" anchor="ctr" anchorCtr="0">
          <a:noAutofit/>
        </a:bodyPr>
        <a:lstStyle/>
        <a:p>
          <a:pPr marL="0" lvl="0" indent="0" algn="l" defTabSz="977900">
            <a:lnSpc>
              <a:spcPct val="100000"/>
            </a:lnSpc>
            <a:spcBef>
              <a:spcPct val="0"/>
            </a:spcBef>
            <a:spcAft>
              <a:spcPct val="35000"/>
            </a:spcAft>
            <a:buNone/>
          </a:pPr>
          <a:r>
            <a:rPr lang="en-GB" sz="2200" kern="1200"/>
            <a:t>In order to comply with payroll deadlines and get your expenses to you as quickly and as efficiently as possible it is helpful to follow a few simple guidelines:</a:t>
          </a:r>
          <a:endParaRPr lang="en-US" sz="2200" kern="1200"/>
        </a:p>
      </dsp:txBody>
      <dsp:txXfrm>
        <a:off x="1119436" y="1912"/>
        <a:ext cx="9986713" cy="969208"/>
      </dsp:txXfrm>
    </dsp:sp>
    <dsp:sp modelId="{A1D7B0A6-10D1-4B2D-96E3-8B27A2172509}">
      <dsp:nvSpPr>
        <dsp:cNvPr id="0" name=""/>
        <dsp:cNvSpPr/>
      </dsp:nvSpPr>
      <dsp:spPr>
        <a:xfrm>
          <a:off x="0" y="1213423"/>
          <a:ext cx="11106150" cy="9692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27C43-5278-40A1-B93A-0358C65F0200}">
      <dsp:nvSpPr>
        <dsp:cNvPr id="0" name=""/>
        <dsp:cNvSpPr/>
      </dsp:nvSpPr>
      <dsp:spPr>
        <a:xfrm>
          <a:off x="293185" y="1431495"/>
          <a:ext cx="533064" cy="5330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2E3A8A-9197-4131-BDAD-04E930C260DE}">
      <dsp:nvSpPr>
        <dsp:cNvPr id="0" name=""/>
        <dsp:cNvSpPr/>
      </dsp:nvSpPr>
      <dsp:spPr>
        <a:xfrm>
          <a:off x="1119436" y="1213423"/>
          <a:ext cx="9986713" cy="96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75" tIns="102575" rIns="102575" bIns="102575" numCol="1" spcCol="1270" anchor="ctr" anchorCtr="0">
          <a:noAutofit/>
        </a:bodyPr>
        <a:lstStyle/>
        <a:p>
          <a:pPr marL="0" lvl="0" indent="0" algn="l" defTabSz="977900">
            <a:lnSpc>
              <a:spcPct val="100000"/>
            </a:lnSpc>
            <a:spcBef>
              <a:spcPct val="0"/>
            </a:spcBef>
            <a:spcAft>
              <a:spcPct val="35000"/>
            </a:spcAft>
            <a:buNone/>
          </a:pPr>
          <a:r>
            <a:rPr lang="en-GB" sz="2200" kern="1200"/>
            <a:t>Make your expenses claims once a month - or in groups of months </a:t>
          </a:r>
          <a:r>
            <a:rPr lang="en-GB" sz="2200" kern="1200" err="1"/>
            <a:t>eg</a:t>
          </a:r>
          <a:r>
            <a:rPr lang="en-GB" sz="2200" kern="1200"/>
            <a:t> June/July.</a:t>
          </a:r>
          <a:endParaRPr lang="en-US" sz="2200" kern="1200"/>
        </a:p>
      </dsp:txBody>
      <dsp:txXfrm>
        <a:off x="1119436" y="1213423"/>
        <a:ext cx="9986713" cy="969208"/>
      </dsp:txXfrm>
    </dsp:sp>
    <dsp:sp modelId="{283BD2D2-85C2-4DC3-A5D3-342A3425DF5B}">
      <dsp:nvSpPr>
        <dsp:cNvPr id="0" name=""/>
        <dsp:cNvSpPr/>
      </dsp:nvSpPr>
      <dsp:spPr>
        <a:xfrm>
          <a:off x="0" y="2424934"/>
          <a:ext cx="11106150" cy="9692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12353-091D-4B22-989E-4ECEAABC0F6F}">
      <dsp:nvSpPr>
        <dsp:cNvPr id="0" name=""/>
        <dsp:cNvSpPr/>
      </dsp:nvSpPr>
      <dsp:spPr>
        <a:xfrm>
          <a:off x="293185" y="2643006"/>
          <a:ext cx="533064" cy="5330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1C5461-7A4B-439B-B2F3-7B96AF90A984}">
      <dsp:nvSpPr>
        <dsp:cNvPr id="0" name=""/>
        <dsp:cNvSpPr/>
      </dsp:nvSpPr>
      <dsp:spPr>
        <a:xfrm>
          <a:off x="1119436" y="2424934"/>
          <a:ext cx="9986713" cy="96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75" tIns="102575" rIns="102575" bIns="102575" numCol="1" spcCol="1270" anchor="ctr" anchorCtr="0">
          <a:noAutofit/>
        </a:bodyPr>
        <a:lstStyle/>
        <a:p>
          <a:pPr marL="0" lvl="0" indent="0" algn="l" defTabSz="977900">
            <a:lnSpc>
              <a:spcPct val="100000"/>
            </a:lnSpc>
            <a:spcBef>
              <a:spcPct val="0"/>
            </a:spcBef>
            <a:spcAft>
              <a:spcPct val="35000"/>
            </a:spcAft>
            <a:buNone/>
          </a:pPr>
          <a:r>
            <a:rPr lang="en-GB" sz="2200" kern="1200"/>
            <a:t>It is best to submit your claims by the end of each month (for the month just ended) to give us time to process them.</a:t>
          </a:r>
          <a:endParaRPr lang="en-US" sz="2200" kern="1200"/>
        </a:p>
      </dsp:txBody>
      <dsp:txXfrm>
        <a:off x="1119436" y="2424934"/>
        <a:ext cx="9986713" cy="969208"/>
      </dsp:txXfrm>
    </dsp:sp>
    <dsp:sp modelId="{A79C6EF4-0668-4A0E-906B-4BEE53639F68}">
      <dsp:nvSpPr>
        <dsp:cNvPr id="0" name=""/>
        <dsp:cNvSpPr/>
      </dsp:nvSpPr>
      <dsp:spPr>
        <a:xfrm>
          <a:off x="0" y="3636445"/>
          <a:ext cx="11106150" cy="9692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C3E71-3402-428E-BB25-BE8EE164D047}">
      <dsp:nvSpPr>
        <dsp:cNvPr id="0" name=""/>
        <dsp:cNvSpPr/>
      </dsp:nvSpPr>
      <dsp:spPr>
        <a:xfrm>
          <a:off x="293185" y="3854517"/>
          <a:ext cx="533064" cy="5330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CA688-301E-433B-9090-63AC81C739CB}">
      <dsp:nvSpPr>
        <dsp:cNvPr id="0" name=""/>
        <dsp:cNvSpPr/>
      </dsp:nvSpPr>
      <dsp:spPr>
        <a:xfrm>
          <a:off x="1119436" y="3636445"/>
          <a:ext cx="9986713" cy="96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75" tIns="102575" rIns="102575" bIns="102575" numCol="1" spcCol="1270" anchor="ctr" anchorCtr="0">
          <a:noAutofit/>
        </a:bodyPr>
        <a:lstStyle/>
        <a:p>
          <a:pPr marL="0" lvl="0" indent="0" algn="l" defTabSz="977900">
            <a:lnSpc>
              <a:spcPct val="100000"/>
            </a:lnSpc>
            <a:spcBef>
              <a:spcPct val="0"/>
            </a:spcBef>
            <a:spcAft>
              <a:spcPct val="35000"/>
            </a:spcAft>
            <a:buNone/>
          </a:pPr>
          <a:r>
            <a:rPr lang="en-GB" sz="2200" kern="1200"/>
            <a:t>Don’t fall behind with your claims; the Scheme requires that all claims are made within four months... but more timely and regular claims are much better.</a:t>
          </a:r>
          <a:endParaRPr lang="en-US" sz="2200" kern="1200"/>
        </a:p>
      </dsp:txBody>
      <dsp:txXfrm>
        <a:off x="1119436" y="3636445"/>
        <a:ext cx="9986713" cy="9692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48A15-4B9E-46CB-9CC8-278A906C7379}">
      <dsp:nvSpPr>
        <dsp:cNvPr id="0" name=""/>
        <dsp:cNvSpPr/>
      </dsp:nvSpPr>
      <dsp:spPr>
        <a:xfrm>
          <a:off x="0" y="1493"/>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All allowances and expenses paid to Members are a matter of public record. We seek full transparency so;</a:t>
          </a:r>
          <a:endParaRPr lang="en-US" sz="2400" kern="1200"/>
        </a:p>
      </dsp:txBody>
      <dsp:txXfrm>
        <a:off x="35034" y="36527"/>
        <a:ext cx="11026761" cy="647608"/>
      </dsp:txXfrm>
    </dsp:sp>
    <dsp:sp modelId="{1854C37A-B6C8-4A9E-AE0B-FAE939E4178A}">
      <dsp:nvSpPr>
        <dsp:cNvPr id="0" name=""/>
        <dsp:cNvSpPr/>
      </dsp:nvSpPr>
      <dsp:spPr>
        <a:xfrm>
          <a:off x="0" y="729941"/>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All payments made to you are published on our website monthly.</a:t>
          </a:r>
          <a:endParaRPr lang="en-US" sz="2400" kern="1200"/>
        </a:p>
      </dsp:txBody>
      <dsp:txXfrm>
        <a:off x="35034" y="764975"/>
        <a:ext cx="11026761" cy="647608"/>
      </dsp:txXfrm>
    </dsp:sp>
    <dsp:sp modelId="{7DC5FBC1-95FB-4A4F-8C6C-F3FA50C1845E}">
      <dsp:nvSpPr>
        <dsp:cNvPr id="0" name=""/>
        <dsp:cNvSpPr/>
      </dsp:nvSpPr>
      <dsp:spPr>
        <a:xfrm>
          <a:off x="0" y="1458389"/>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All payments are subject to Freedom of Information requests (and these are frequently made by the public and the press).</a:t>
          </a:r>
          <a:endParaRPr lang="en-US" sz="2400" kern="1200"/>
        </a:p>
      </dsp:txBody>
      <dsp:txXfrm>
        <a:off x="35034" y="1493423"/>
        <a:ext cx="11026761" cy="647608"/>
      </dsp:txXfrm>
    </dsp:sp>
    <dsp:sp modelId="{3E348E70-3305-4C28-8CFC-AB3DBA19F706}">
      <dsp:nvSpPr>
        <dsp:cNvPr id="0" name=""/>
        <dsp:cNvSpPr/>
      </dsp:nvSpPr>
      <dsp:spPr>
        <a:xfrm>
          <a:off x="0" y="2186837"/>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detail supporting the claim, including the receipts, extracts from the e-payroll system and emails relating to the claims are all subject to FOIs</a:t>
          </a:r>
          <a:endParaRPr lang="en-US" sz="2400" kern="1200"/>
        </a:p>
      </dsp:txBody>
      <dsp:txXfrm>
        <a:off x="35034" y="2221871"/>
        <a:ext cx="11026761" cy="647608"/>
      </dsp:txXfrm>
    </dsp:sp>
    <dsp:sp modelId="{83BB4DDC-B0C0-4E63-9655-37D087BC61CA}">
      <dsp:nvSpPr>
        <dsp:cNvPr id="0" name=""/>
        <dsp:cNvSpPr/>
      </dsp:nvSpPr>
      <dsp:spPr>
        <a:xfrm>
          <a:off x="0" y="2915285"/>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All FOI responses are also published on our website.</a:t>
          </a:r>
          <a:endParaRPr lang="en-US" sz="2400" kern="1200"/>
        </a:p>
      </dsp:txBody>
      <dsp:txXfrm>
        <a:off x="35034" y="2950319"/>
        <a:ext cx="11026761" cy="647608"/>
      </dsp:txXfrm>
    </dsp:sp>
    <dsp:sp modelId="{F21CF263-BA97-452C-96B1-8D3C405F656B}">
      <dsp:nvSpPr>
        <dsp:cNvPr id="0" name=""/>
        <dsp:cNvSpPr/>
      </dsp:nvSpPr>
      <dsp:spPr>
        <a:xfrm>
          <a:off x="0" y="3643734"/>
          <a:ext cx="11096829" cy="717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Clear descriptions and accurate claims protect both you and the Council.</a:t>
          </a:r>
          <a:endParaRPr lang="en-US" sz="2400" kern="1200"/>
        </a:p>
      </dsp:txBody>
      <dsp:txXfrm>
        <a:off x="35034" y="3678768"/>
        <a:ext cx="11026761" cy="6476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2BAFA-0D51-4837-B0D3-0B8D65F28B46}">
      <dsp:nvSpPr>
        <dsp:cNvPr id="0" name=""/>
        <dsp:cNvSpPr/>
      </dsp:nvSpPr>
      <dsp:spPr>
        <a:xfrm rot="10800000">
          <a:off x="1841560" y="1772"/>
          <a:ext cx="5405120" cy="23559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899" tIns="133350" rIns="248920" bIns="133350" numCol="1" spcCol="1270" anchor="ctr" anchorCtr="0">
          <a:noAutofit/>
        </a:bodyPr>
        <a:lstStyle/>
        <a:p>
          <a:pPr marL="0" lvl="0" indent="0" algn="ctr" defTabSz="1555750">
            <a:lnSpc>
              <a:spcPct val="90000"/>
            </a:lnSpc>
            <a:spcBef>
              <a:spcPct val="0"/>
            </a:spcBef>
            <a:spcAft>
              <a:spcPct val="35000"/>
            </a:spcAft>
            <a:buNone/>
          </a:pPr>
          <a:r>
            <a:rPr lang="en-GB" sz="3500" kern="1200"/>
            <a:t>At Essex we aim for the system to be clear, transparent and evidenced</a:t>
          </a:r>
        </a:p>
      </dsp:txBody>
      <dsp:txXfrm rot="10800000">
        <a:off x="2430542" y="1772"/>
        <a:ext cx="4816138" cy="2355929"/>
      </dsp:txXfrm>
    </dsp:sp>
    <dsp:sp modelId="{E12D9ACE-14B4-442E-A4B7-A72A30A3029E}">
      <dsp:nvSpPr>
        <dsp:cNvPr id="0" name=""/>
        <dsp:cNvSpPr/>
      </dsp:nvSpPr>
      <dsp:spPr>
        <a:xfrm>
          <a:off x="0" y="3224283"/>
          <a:ext cx="1920482" cy="1918951"/>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5074F-EC10-476C-BF22-E86A9E8AEC6A}">
      <dsp:nvSpPr>
        <dsp:cNvPr id="0" name=""/>
        <dsp:cNvSpPr/>
      </dsp:nvSpPr>
      <dsp:spPr>
        <a:xfrm rot="10800000">
          <a:off x="1780618" y="3060964"/>
          <a:ext cx="5405120" cy="23559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899" tIns="133350" rIns="248920" bIns="133350" numCol="1" spcCol="1270" anchor="ctr" anchorCtr="0">
          <a:noAutofit/>
        </a:bodyPr>
        <a:lstStyle/>
        <a:p>
          <a:pPr marL="0" lvl="0" indent="0" algn="ctr" defTabSz="1555750">
            <a:lnSpc>
              <a:spcPct val="90000"/>
            </a:lnSpc>
            <a:spcBef>
              <a:spcPct val="0"/>
            </a:spcBef>
            <a:spcAft>
              <a:spcPct val="35000"/>
            </a:spcAft>
            <a:buNone/>
          </a:pPr>
          <a:r>
            <a:rPr lang="en-GB" sz="3500" kern="1200"/>
            <a:t>Monthly and Annual reports are published on our website</a:t>
          </a:r>
        </a:p>
      </dsp:txBody>
      <dsp:txXfrm rot="10800000">
        <a:off x="2369600" y="3060964"/>
        <a:ext cx="4816138" cy="2355929"/>
      </dsp:txXfrm>
    </dsp:sp>
    <dsp:sp modelId="{3A6803CA-4E68-46DA-87FB-4CDF9DD25433}">
      <dsp:nvSpPr>
        <dsp:cNvPr id="0" name=""/>
        <dsp:cNvSpPr/>
      </dsp:nvSpPr>
      <dsp:spPr>
        <a:xfrm>
          <a:off x="0" y="465814"/>
          <a:ext cx="1676714" cy="169923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A8300-EEE5-4C16-93E0-9ADC6AB7AF9B}">
      <dsp:nvSpPr>
        <dsp:cNvPr id="0" name=""/>
        <dsp:cNvSpPr/>
      </dsp:nvSpPr>
      <dsp:spPr>
        <a:xfrm>
          <a:off x="5054"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Approved Duties</a:t>
          </a:r>
        </a:p>
      </dsp:txBody>
      <dsp:txXfrm>
        <a:off x="5054" y="2033418"/>
        <a:ext cx="1499077" cy="432923"/>
      </dsp:txXfrm>
    </dsp:sp>
    <dsp:sp modelId="{3C656B6A-CF8B-4DE5-9A83-2272909A875D}">
      <dsp:nvSpPr>
        <dsp:cNvPr id="0" name=""/>
        <dsp:cNvSpPr/>
      </dsp:nvSpPr>
      <dsp:spPr>
        <a:xfrm>
          <a:off x="5054"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Approved duties are defined in Appendix 1 of the Member’s Allowance Scheme</a:t>
          </a:r>
        </a:p>
        <a:p>
          <a:pPr marL="114300" lvl="1" indent="-114300" algn="l" defTabSz="533400">
            <a:lnSpc>
              <a:spcPct val="90000"/>
            </a:lnSpc>
            <a:spcBef>
              <a:spcPct val="0"/>
            </a:spcBef>
            <a:spcAft>
              <a:spcPct val="15000"/>
            </a:spcAft>
            <a:buChar char="•"/>
          </a:pPr>
          <a:r>
            <a:rPr lang="en-GB" sz="1200" kern="1200"/>
            <a:t>Expenses can only be claimed for approved duties</a:t>
          </a:r>
        </a:p>
      </dsp:txBody>
      <dsp:txXfrm>
        <a:off x="5054" y="2466341"/>
        <a:ext cx="1499077" cy="2751648"/>
      </dsp:txXfrm>
    </dsp:sp>
    <dsp:sp modelId="{97EE973B-1D3E-4ACF-B916-98A2B9403A8E}">
      <dsp:nvSpPr>
        <dsp:cNvPr id="0" name=""/>
        <dsp:cNvSpPr/>
      </dsp:nvSpPr>
      <dsp:spPr>
        <a:xfrm>
          <a:off x="1714002"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Basic Allowance (BA)</a:t>
          </a:r>
        </a:p>
      </dsp:txBody>
      <dsp:txXfrm>
        <a:off x="1714002" y="2033418"/>
        <a:ext cx="1499077" cy="432923"/>
      </dsp:txXfrm>
    </dsp:sp>
    <dsp:sp modelId="{D4FB55D0-2EE2-4C4B-B610-D96EE94631F7}">
      <dsp:nvSpPr>
        <dsp:cNvPr id="0" name=""/>
        <dsp:cNvSpPr/>
      </dsp:nvSpPr>
      <dsp:spPr>
        <a:xfrm>
          <a:off x="1714002"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£14,471 per annum for all members</a:t>
          </a:r>
        </a:p>
        <a:p>
          <a:pPr marL="114300" lvl="1" indent="-114300" algn="l" defTabSz="533400">
            <a:lnSpc>
              <a:spcPct val="90000"/>
            </a:lnSpc>
            <a:spcBef>
              <a:spcPct val="0"/>
            </a:spcBef>
            <a:spcAft>
              <a:spcPct val="15000"/>
            </a:spcAft>
            <a:buChar char="•"/>
          </a:pPr>
          <a:r>
            <a:rPr lang="en-GB" sz="1200" kern="1200">
              <a:solidFill>
                <a:srgbClr val="000000">
                  <a:hueOff val="0"/>
                  <a:satOff val="0"/>
                  <a:lumOff val="0"/>
                  <a:alphaOff val="0"/>
                </a:srgbClr>
              </a:solidFill>
              <a:latin typeface="Calibri"/>
              <a:ea typeface="+mn-ea"/>
              <a:cs typeface="+mn-cs"/>
            </a:rPr>
            <a:t>Paid monthly, normally on or just before the 23rd of the month </a:t>
          </a:r>
        </a:p>
        <a:p>
          <a:pPr marL="114300" lvl="1" indent="-114300" algn="l" defTabSz="533400">
            <a:lnSpc>
              <a:spcPct val="90000"/>
            </a:lnSpc>
            <a:spcBef>
              <a:spcPct val="0"/>
            </a:spcBef>
            <a:spcAft>
              <a:spcPct val="15000"/>
            </a:spcAft>
            <a:buChar char="•"/>
          </a:pPr>
          <a:r>
            <a:rPr lang="en-GB" sz="1200" kern="1200">
              <a:solidFill>
                <a:srgbClr val="000000">
                  <a:hueOff val="0"/>
                  <a:satOff val="0"/>
                  <a:lumOff val="0"/>
                  <a:alphaOff val="0"/>
                </a:srgbClr>
              </a:solidFill>
              <a:latin typeface="Calibri"/>
              <a:ea typeface="+mn-ea"/>
              <a:cs typeface="+mn-cs"/>
            </a:rPr>
            <a:t>Recognises the time you spend as a Councillor and incidental costs</a:t>
          </a:r>
        </a:p>
        <a:p>
          <a:pPr marL="114300" lvl="1" indent="-114300" algn="l" defTabSz="533400">
            <a:lnSpc>
              <a:spcPct val="90000"/>
            </a:lnSpc>
            <a:spcBef>
              <a:spcPct val="0"/>
            </a:spcBef>
            <a:spcAft>
              <a:spcPct val="15000"/>
            </a:spcAft>
            <a:buNone/>
          </a:pPr>
          <a:endParaRPr lang="en-GB" sz="1200" kern="1200"/>
        </a:p>
        <a:p>
          <a:pPr marL="114300" lvl="1" indent="-114300" algn="l" defTabSz="533400">
            <a:lnSpc>
              <a:spcPct val="90000"/>
            </a:lnSpc>
            <a:spcBef>
              <a:spcPct val="0"/>
            </a:spcBef>
            <a:spcAft>
              <a:spcPct val="15000"/>
            </a:spcAft>
            <a:buNone/>
          </a:pPr>
          <a:endParaRPr lang="en-GB" sz="1200" kern="1200"/>
        </a:p>
        <a:p>
          <a:pPr marL="114300" lvl="1" indent="-114300" algn="l" defTabSz="533400">
            <a:lnSpc>
              <a:spcPct val="90000"/>
            </a:lnSpc>
            <a:spcBef>
              <a:spcPct val="0"/>
            </a:spcBef>
            <a:spcAft>
              <a:spcPct val="15000"/>
            </a:spcAft>
            <a:buChar char="•"/>
          </a:pPr>
          <a:endParaRPr lang="en-GB" sz="1200" kern="1200"/>
        </a:p>
      </dsp:txBody>
      <dsp:txXfrm>
        <a:off x="1714002" y="2466341"/>
        <a:ext cx="1499077" cy="2751648"/>
      </dsp:txXfrm>
    </dsp:sp>
    <dsp:sp modelId="{1532A072-4B4E-434E-B8C8-7B5CD6BF64BA}">
      <dsp:nvSpPr>
        <dsp:cNvPr id="0" name=""/>
        <dsp:cNvSpPr/>
      </dsp:nvSpPr>
      <dsp:spPr>
        <a:xfrm>
          <a:off x="3422950"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Special Responsibility Allowance (SRA)</a:t>
          </a:r>
        </a:p>
      </dsp:txBody>
      <dsp:txXfrm>
        <a:off x="3422950" y="2033418"/>
        <a:ext cx="1499077" cy="432923"/>
      </dsp:txXfrm>
    </dsp:sp>
    <dsp:sp modelId="{E86E92B6-8548-4147-8AAD-AB0F0ACE7B50}">
      <dsp:nvSpPr>
        <dsp:cNvPr id="0" name=""/>
        <dsp:cNvSpPr/>
      </dsp:nvSpPr>
      <dsp:spPr>
        <a:xfrm>
          <a:off x="3422950"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Paid to members with additional responsibilities (e.g. Cabinet, Scrutiny Chairs)</a:t>
          </a:r>
        </a:p>
        <a:p>
          <a:pPr marL="114300" lvl="1" indent="-114300" algn="l" defTabSz="533400">
            <a:lnSpc>
              <a:spcPct val="90000"/>
            </a:lnSpc>
            <a:spcBef>
              <a:spcPct val="0"/>
            </a:spcBef>
            <a:spcAft>
              <a:spcPct val="15000"/>
            </a:spcAft>
            <a:buChar char="•"/>
          </a:pPr>
          <a:r>
            <a:rPr lang="en-GB" sz="1200" kern="1200"/>
            <a:t>Details and rates are set out in Appendix 2 of the Member’s Allowance Scheme</a:t>
          </a:r>
        </a:p>
      </dsp:txBody>
      <dsp:txXfrm>
        <a:off x="3422950" y="2466341"/>
        <a:ext cx="1499077" cy="2751648"/>
      </dsp:txXfrm>
    </dsp:sp>
    <dsp:sp modelId="{A540CD50-88A5-408E-910A-B6DCC59FD11D}">
      <dsp:nvSpPr>
        <dsp:cNvPr id="0" name=""/>
        <dsp:cNvSpPr/>
      </dsp:nvSpPr>
      <dsp:spPr>
        <a:xfrm>
          <a:off x="5131897"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Travel Expense</a:t>
          </a:r>
        </a:p>
      </dsp:txBody>
      <dsp:txXfrm>
        <a:off x="5131897" y="2033418"/>
        <a:ext cx="1499077" cy="432923"/>
      </dsp:txXfrm>
    </dsp:sp>
    <dsp:sp modelId="{3A57E654-6D5F-4404-A343-7069DABBC9B9}">
      <dsp:nvSpPr>
        <dsp:cNvPr id="0" name=""/>
        <dsp:cNvSpPr/>
      </dsp:nvSpPr>
      <dsp:spPr>
        <a:xfrm>
          <a:off x="5131897"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0" i="0" kern="1200"/>
            <a:t>Travel costs may be claimed only for Approved Duties and in accordance with the Scheme</a:t>
          </a:r>
          <a:endParaRPr lang="en-GB" sz="1200" kern="1200"/>
        </a:p>
      </dsp:txBody>
      <dsp:txXfrm>
        <a:off x="5131897" y="2466341"/>
        <a:ext cx="1499077" cy="2751648"/>
      </dsp:txXfrm>
    </dsp:sp>
    <dsp:sp modelId="{E4128D6C-07B4-4EF8-B021-0EECEB39230F}">
      <dsp:nvSpPr>
        <dsp:cNvPr id="0" name=""/>
        <dsp:cNvSpPr/>
      </dsp:nvSpPr>
      <dsp:spPr>
        <a:xfrm>
          <a:off x="6840845"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Subsidence Expense</a:t>
          </a:r>
        </a:p>
      </dsp:txBody>
      <dsp:txXfrm>
        <a:off x="6840845" y="2033418"/>
        <a:ext cx="1499077" cy="432923"/>
      </dsp:txXfrm>
    </dsp:sp>
    <dsp:sp modelId="{B634EC2F-321F-4F30-8B4A-38C91B6FC904}">
      <dsp:nvSpPr>
        <dsp:cNvPr id="0" name=""/>
        <dsp:cNvSpPr/>
      </dsp:nvSpPr>
      <dsp:spPr>
        <a:xfrm>
          <a:off x="6840845"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For approved duties undertaken at locations outside of the County of Essex </a:t>
          </a:r>
        </a:p>
        <a:p>
          <a:pPr marL="114300" lvl="1" indent="-114300" algn="l" defTabSz="533400">
            <a:lnSpc>
              <a:spcPct val="90000"/>
            </a:lnSpc>
            <a:spcBef>
              <a:spcPct val="0"/>
            </a:spcBef>
            <a:spcAft>
              <a:spcPct val="15000"/>
            </a:spcAft>
            <a:buChar char="•"/>
          </a:pPr>
          <a:r>
            <a:rPr lang="en-GB" sz="1200" kern="1200"/>
            <a:t>Most commonly only apply when attending conferences</a:t>
          </a:r>
        </a:p>
        <a:p>
          <a:pPr marL="114300" lvl="1" indent="-114300" algn="l" defTabSz="533400">
            <a:lnSpc>
              <a:spcPct val="90000"/>
            </a:lnSpc>
            <a:spcBef>
              <a:spcPct val="0"/>
            </a:spcBef>
            <a:spcAft>
              <a:spcPct val="15000"/>
            </a:spcAft>
            <a:buChar char="•"/>
          </a:pPr>
          <a:endParaRPr lang="en-GB" sz="1200" kern="1200"/>
        </a:p>
      </dsp:txBody>
      <dsp:txXfrm>
        <a:off x="6840845" y="2466341"/>
        <a:ext cx="1499077" cy="2751648"/>
      </dsp:txXfrm>
    </dsp:sp>
    <dsp:sp modelId="{FD05BBB5-E333-4AEF-8CA2-E8B78F4796F4}">
      <dsp:nvSpPr>
        <dsp:cNvPr id="0" name=""/>
        <dsp:cNvSpPr/>
      </dsp:nvSpPr>
      <dsp:spPr>
        <a:xfrm>
          <a:off x="8549793"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Hospitality</a:t>
          </a:r>
        </a:p>
      </dsp:txBody>
      <dsp:txXfrm>
        <a:off x="8549793" y="2033418"/>
        <a:ext cx="1499077" cy="432923"/>
      </dsp:txXfrm>
    </dsp:sp>
    <dsp:sp modelId="{8D77B8B7-36E9-4DFD-885F-D1D2CC94F50B}">
      <dsp:nvSpPr>
        <dsp:cNvPr id="0" name=""/>
        <dsp:cNvSpPr/>
      </dsp:nvSpPr>
      <dsp:spPr>
        <a:xfrm>
          <a:off x="8549793"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In exceptional circumstances members may be in a position where they are required to provide hospitality. </a:t>
          </a:r>
        </a:p>
        <a:p>
          <a:pPr marL="114300" lvl="1" indent="-114300" algn="l" defTabSz="533400">
            <a:lnSpc>
              <a:spcPct val="90000"/>
            </a:lnSpc>
            <a:spcBef>
              <a:spcPct val="0"/>
            </a:spcBef>
            <a:spcAft>
              <a:spcPct val="15000"/>
            </a:spcAft>
            <a:buChar char="•"/>
          </a:pPr>
          <a:r>
            <a:rPr lang="en-GB" sz="1200" kern="1200"/>
            <a:t>The need for incurring such expenses must be approved in advance by the authorising officer. </a:t>
          </a:r>
        </a:p>
      </dsp:txBody>
      <dsp:txXfrm>
        <a:off x="8549793" y="2466341"/>
        <a:ext cx="1499077" cy="2751648"/>
      </dsp:txXfrm>
    </dsp:sp>
    <dsp:sp modelId="{5E497B01-5F3E-45DA-AC93-EABEC0BD873C}">
      <dsp:nvSpPr>
        <dsp:cNvPr id="0" name=""/>
        <dsp:cNvSpPr/>
      </dsp:nvSpPr>
      <dsp:spPr>
        <a:xfrm>
          <a:off x="10258741" y="2033418"/>
          <a:ext cx="1499077" cy="4329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Dependent Carers Allowance</a:t>
          </a:r>
        </a:p>
      </dsp:txBody>
      <dsp:txXfrm>
        <a:off x="10258741" y="2033418"/>
        <a:ext cx="1499077" cy="432923"/>
      </dsp:txXfrm>
    </dsp:sp>
    <dsp:sp modelId="{F097B660-7C71-46B9-905C-50A701BB280B}">
      <dsp:nvSpPr>
        <dsp:cNvPr id="0" name=""/>
        <dsp:cNvSpPr/>
      </dsp:nvSpPr>
      <dsp:spPr>
        <a:xfrm>
          <a:off x="10258741" y="2466341"/>
          <a:ext cx="1499077" cy="2751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Members with care responsibilities will be reimbursed for reasonable payments to a carer while the member is on approved duties. </a:t>
          </a:r>
        </a:p>
        <a:p>
          <a:pPr marL="114300" lvl="1" indent="-114300" algn="l" defTabSz="533400">
            <a:lnSpc>
              <a:spcPct val="90000"/>
            </a:lnSpc>
            <a:spcBef>
              <a:spcPct val="0"/>
            </a:spcBef>
            <a:spcAft>
              <a:spcPct val="15000"/>
            </a:spcAft>
            <a:buChar char="•"/>
          </a:pPr>
          <a:r>
            <a:rPr lang="en-GB" sz="1200" kern="1200"/>
            <a:t>No payment will be made with respect to care provided by a carer who is a member of the claimant members household. </a:t>
          </a:r>
        </a:p>
      </dsp:txBody>
      <dsp:txXfrm>
        <a:off x="10258741" y="2466341"/>
        <a:ext cx="1499077" cy="27516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2AB46-1873-4A46-A09E-3B65FDFD8F78}">
      <dsp:nvSpPr>
        <dsp:cNvPr id="0" name=""/>
        <dsp:cNvSpPr/>
      </dsp:nvSpPr>
      <dsp:spPr>
        <a:xfrm>
          <a:off x="0" y="83482"/>
          <a:ext cx="11151257" cy="914940"/>
        </a:xfrm>
        <a:prstGeom prst="roundRect">
          <a:avLst/>
        </a:prstGeom>
        <a:solidFill>
          <a:srgbClr val="E971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If you need support or guidance about what you may claim or about using the e-payroll system please ask:</a:t>
          </a:r>
          <a:endParaRPr lang="en-US" sz="2300" kern="1200"/>
        </a:p>
      </dsp:txBody>
      <dsp:txXfrm>
        <a:off x="44664" y="128146"/>
        <a:ext cx="11061929" cy="825612"/>
      </dsp:txXfrm>
    </dsp:sp>
    <dsp:sp modelId="{4DC42B4D-A64D-49A1-87A2-83C109F05AFD}">
      <dsp:nvSpPr>
        <dsp:cNvPr id="0" name=""/>
        <dsp:cNvSpPr/>
      </dsp:nvSpPr>
      <dsp:spPr>
        <a:xfrm>
          <a:off x="0" y="1064662"/>
          <a:ext cx="11151257"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Democracy Team, Jasmine Langley</a:t>
          </a:r>
          <a:endParaRPr lang="en-US" sz="2300" kern="1200"/>
        </a:p>
      </dsp:txBody>
      <dsp:txXfrm>
        <a:off x="44664" y="1109326"/>
        <a:ext cx="11061929" cy="825612"/>
      </dsp:txXfrm>
    </dsp:sp>
    <dsp:sp modelId="{299C04DD-CD2B-4D44-A68B-3BFE2ED3C198}">
      <dsp:nvSpPr>
        <dsp:cNvPr id="0" name=""/>
        <dsp:cNvSpPr/>
      </dsp:nvSpPr>
      <dsp:spPr>
        <a:xfrm>
          <a:off x="0" y="2045843"/>
          <a:ext cx="11151257"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Joanna Boaler or Paul Turner</a:t>
          </a:r>
          <a:endParaRPr lang="en-US" sz="2300" kern="1200"/>
        </a:p>
      </dsp:txBody>
      <dsp:txXfrm>
        <a:off x="44664" y="2090507"/>
        <a:ext cx="11061929" cy="825612"/>
      </dsp:txXfrm>
    </dsp:sp>
    <dsp:sp modelId="{DB68CD4E-A8F3-4DE1-AD04-90B0A9149A0C}">
      <dsp:nvSpPr>
        <dsp:cNvPr id="0" name=""/>
        <dsp:cNvSpPr/>
      </dsp:nvSpPr>
      <dsp:spPr>
        <a:xfrm>
          <a:off x="0" y="3027023"/>
          <a:ext cx="11151257"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There is further detailed guidance in </a:t>
          </a:r>
          <a:r>
            <a:rPr lang="en-GB" sz="2300" i="1" kern="1200"/>
            <a:t>The Constitution</a:t>
          </a:r>
          <a:r>
            <a:rPr lang="en-GB" sz="2300" kern="1200"/>
            <a:t> </a:t>
          </a:r>
          <a:r>
            <a:rPr lang="en-GB" sz="2300" i="1" kern="1200"/>
            <a:t>– The Members Allowance Scheme and on the Members Portal.</a:t>
          </a:r>
          <a:endParaRPr lang="en-US" sz="2300" kern="1200"/>
        </a:p>
      </dsp:txBody>
      <dsp:txXfrm>
        <a:off x="44664" y="3071687"/>
        <a:ext cx="11061929"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3338-D20D-4DC6-A51C-5C395C574DC0}">
      <dsp:nvSpPr>
        <dsp:cNvPr id="0" name=""/>
        <dsp:cNvSpPr/>
      </dsp:nvSpPr>
      <dsp:spPr>
        <a:xfrm>
          <a:off x="0" y="62100"/>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Constituency duties as these are already covered by your Basic Allowance</a:t>
          </a:r>
          <a:endParaRPr lang="en-US" sz="2100" kern="1200"/>
        </a:p>
      </dsp:txBody>
      <dsp:txXfrm>
        <a:off x="40724" y="102824"/>
        <a:ext cx="11402980" cy="752780"/>
      </dsp:txXfrm>
    </dsp:sp>
    <dsp:sp modelId="{7E29B691-72F4-48E8-80A3-6D95B3FDC9AA}">
      <dsp:nvSpPr>
        <dsp:cNvPr id="0" name=""/>
        <dsp:cNvSpPr/>
      </dsp:nvSpPr>
      <dsp:spPr>
        <a:xfrm>
          <a:off x="0" y="956808"/>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Political activities, including coming to County Hall for your group meetings</a:t>
          </a:r>
          <a:endParaRPr lang="en-US" sz="2100" kern="1200"/>
        </a:p>
      </dsp:txBody>
      <dsp:txXfrm>
        <a:off x="40724" y="997532"/>
        <a:ext cx="11402980" cy="752780"/>
      </dsp:txXfrm>
    </dsp:sp>
    <dsp:sp modelId="{EFA4B6EF-3687-4C7F-B88D-98ED39305371}">
      <dsp:nvSpPr>
        <dsp:cNvPr id="0" name=""/>
        <dsp:cNvSpPr/>
      </dsp:nvSpPr>
      <dsp:spPr>
        <a:xfrm>
          <a:off x="0" y="1851517"/>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Expenses where you are paid or reimbursed by another organisation</a:t>
          </a:r>
          <a:endParaRPr lang="en-US" sz="2100" kern="1200"/>
        </a:p>
      </dsp:txBody>
      <dsp:txXfrm>
        <a:off x="40724" y="1892241"/>
        <a:ext cx="11402980" cy="752780"/>
      </dsp:txXfrm>
    </dsp:sp>
    <dsp:sp modelId="{6CD70481-5928-4D95-A082-F84CD79F42FE}">
      <dsp:nvSpPr>
        <dsp:cNvPr id="0" name=""/>
        <dsp:cNvSpPr/>
      </dsp:nvSpPr>
      <dsp:spPr>
        <a:xfrm>
          <a:off x="0" y="2746225"/>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Broadband, telephone bills or other telephony costs</a:t>
          </a:r>
        </a:p>
      </dsp:txBody>
      <dsp:txXfrm>
        <a:off x="40724" y="2786949"/>
        <a:ext cx="11402980" cy="752780"/>
      </dsp:txXfrm>
    </dsp:sp>
    <dsp:sp modelId="{6770B92C-EC65-4DCC-8010-6BF20051A402}">
      <dsp:nvSpPr>
        <dsp:cNvPr id="0" name=""/>
        <dsp:cNvSpPr/>
      </dsp:nvSpPr>
      <dsp:spPr>
        <a:xfrm>
          <a:off x="0" y="3640933"/>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Stationary (paper, ink, envelopes, stamps, pens etc.) </a:t>
          </a:r>
          <a:r>
            <a:rPr lang="en-GB" sz="2100" kern="1200"/>
            <a:t>You must purchase these items yourself and they should not be taken from the council offices </a:t>
          </a:r>
          <a:endParaRPr lang="en-US" sz="2100" kern="1200"/>
        </a:p>
      </dsp:txBody>
      <dsp:txXfrm>
        <a:off x="40724" y="3681657"/>
        <a:ext cx="11402980" cy="752780"/>
      </dsp:txXfrm>
    </dsp:sp>
    <dsp:sp modelId="{BB830D34-8007-4767-9A27-841CA8785038}">
      <dsp:nvSpPr>
        <dsp:cNvPr id="0" name=""/>
        <dsp:cNvSpPr/>
      </dsp:nvSpPr>
      <dsp:spPr>
        <a:xfrm>
          <a:off x="0" y="4535642"/>
          <a:ext cx="11484428"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If something is covered by your Basic Allowance or excluded by the scheme, then it cannot be claimed as an expense. If you are unsure – please ask. </a:t>
          </a:r>
          <a:endParaRPr lang="en-US" sz="2100" kern="1200"/>
        </a:p>
      </dsp:txBody>
      <dsp:txXfrm>
        <a:off x="40724" y="4576366"/>
        <a:ext cx="11402980"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65A6-7E86-4FA0-9A40-08DB0281FBA2}">
      <dsp:nvSpPr>
        <dsp:cNvPr id="0" name=""/>
        <dsp:cNvSpPr/>
      </dsp:nvSpPr>
      <dsp:spPr>
        <a:xfrm>
          <a:off x="0" y="0"/>
          <a:ext cx="86895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425DA7E-33B9-414B-A42C-E241C0A4523F}">
      <dsp:nvSpPr>
        <dsp:cNvPr id="0" name=""/>
        <dsp:cNvSpPr/>
      </dsp:nvSpPr>
      <dsp:spPr>
        <a:xfrm>
          <a:off x="0" y="0"/>
          <a:ext cx="8689521"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You can claim reasonable expenses only where they:</a:t>
          </a:r>
        </a:p>
        <a:p>
          <a:pPr marL="0" lvl="0" indent="0" algn="l" defTabSz="1644650">
            <a:lnSpc>
              <a:spcPct val="90000"/>
            </a:lnSpc>
            <a:spcBef>
              <a:spcPct val="0"/>
            </a:spcBef>
            <a:spcAft>
              <a:spcPct val="35000"/>
            </a:spcAft>
            <a:buNone/>
          </a:pPr>
          <a:r>
            <a:rPr lang="en-GB" sz="3700" kern="1200"/>
            <a:t>- Relate to an ‘Approved Duty’ as defined in Part Five, Appendix 1 of </a:t>
          </a:r>
          <a:r>
            <a:rPr lang="en-GB" sz="3700" i="1" kern="1200"/>
            <a:t>The Constitution</a:t>
          </a:r>
        </a:p>
        <a:p>
          <a:pPr marL="0" lvl="0" indent="0" algn="l" defTabSz="1644650">
            <a:lnSpc>
              <a:spcPct val="90000"/>
            </a:lnSpc>
            <a:spcBef>
              <a:spcPct val="0"/>
            </a:spcBef>
            <a:spcAft>
              <a:spcPct val="35000"/>
            </a:spcAft>
            <a:buNone/>
          </a:pPr>
          <a:r>
            <a:rPr lang="en-GB" sz="3700" i="0" kern="1200"/>
            <a:t>- Are incurred wholly, exclusively and necessarily in carrying out Council business </a:t>
          </a:r>
        </a:p>
      </dsp:txBody>
      <dsp:txXfrm>
        <a:off x="0" y="0"/>
        <a:ext cx="8689521" cy="4351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01E2B-E213-4E2B-995C-4F4EA38A4296}">
      <dsp:nvSpPr>
        <dsp:cNvPr id="0" name=""/>
        <dsp:cNvSpPr/>
      </dsp:nvSpPr>
      <dsp:spPr>
        <a:xfrm>
          <a:off x="0" y="1939"/>
          <a:ext cx="11106150" cy="9829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6CD12-EEC5-4704-8367-657AB0F5D5F3}">
      <dsp:nvSpPr>
        <dsp:cNvPr id="0" name=""/>
        <dsp:cNvSpPr/>
      </dsp:nvSpPr>
      <dsp:spPr>
        <a:xfrm>
          <a:off x="297341" y="223102"/>
          <a:ext cx="540621" cy="540621"/>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26539C-1494-4FD7-B3A9-ACCD0AEE4934}">
      <dsp:nvSpPr>
        <dsp:cNvPr id="0" name=""/>
        <dsp:cNvSpPr/>
      </dsp:nvSpPr>
      <dsp:spPr>
        <a:xfrm>
          <a:off x="1135304" y="1939"/>
          <a:ext cx="4997767" cy="9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9" tIns="104029" rIns="104029" bIns="104029" numCol="1" spcCol="1270" anchor="ctr" anchorCtr="0">
          <a:noAutofit/>
        </a:bodyPr>
        <a:lstStyle/>
        <a:p>
          <a:pPr marL="0" lvl="0" indent="0" algn="l" defTabSz="844550">
            <a:lnSpc>
              <a:spcPct val="90000"/>
            </a:lnSpc>
            <a:spcBef>
              <a:spcPct val="0"/>
            </a:spcBef>
            <a:spcAft>
              <a:spcPct val="35000"/>
            </a:spcAft>
            <a:buNone/>
          </a:pPr>
          <a:r>
            <a:rPr lang="en-GB" sz="1900" kern="1200"/>
            <a:t>Travel expenses incurred to travel to and from a place of work to undertake an Approved Duty;</a:t>
          </a:r>
          <a:endParaRPr lang="en-US" sz="1900" kern="1200"/>
        </a:p>
      </dsp:txBody>
      <dsp:txXfrm>
        <a:off x="1135304" y="1939"/>
        <a:ext cx="4997767" cy="982947"/>
      </dsp:txXfrm>
    </dsp:sp>
    <dsp:sp modelId="{AA7FFA8E-4A5A-4FBE-B1CE-3F1E711D283F}">
      <dsp:nvSpPr>
        <dsp:cNvPr id="0" name=""/>
        <dsp:cNvSpPr/>
      </dsp:nvSpPr>
      <dsp:spPr>
        <a:xfrm>
          <a:off x="6133072" y="1939"/>
          <a:ext cx="4973077" cy="9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9" tIns="104029" rIns="104029" bIns="104029" numCol="1" spcCol="1270" anchor="ctr" anchorCtr="0">
          <a:noAutofit/>
        </a:bodyPr>
        <a:lstStyle/>
        <a:p>
          <a:pPr marL="0" lvl="0" indent="0" algn="l" defTabSz="622300">
            <a:lnSpc>
              <a:spcPct val="90000"/>
            </a:lnSpc>
            <a:spcBef>
              <a:spcPct val="0"/>
            </a:spcBef>
            <a:spcAft>
              <a:spcPct val="35000"/>
            </a:spcAft>
            <a:buNone/>
          </a:pPr>
          <a:r>
            <a:rPr lang="en-GB" sz="1400" kern="1200"/>
            <a:t>Mileage by car or other vehicle (including bicycles) ,</a:t>
          </a:r>
          <a:endParaRPr lang="en-US" sz="1400" kern="1200"/>
        </a:p>
        <a:p>
          <a:pPr marL="0" lvl="0" indent="0" algn="l" defTabSz="622300">
            <a:lnSpc>
              <a:spcPct val="90000"/>
            </a:lnSpc>
            <a:spcBef>
              <a:spcPct val="0"/>
            </a:spcBef>
            <a:spcAft>
              <a:spcPct val="35000"/>
            </a:spcAft>
            <a:buNone/>
          </a:pPr>
          <a:r>
            <a:rPr lang="en-GB" sz="1400" kern="1200"/>
            <a:t>Public transport fares,</a:t>
          </a:r>
          <a:endParaRPr lang="en-US" sz="1400" kern="1200"/>
        </a:p>
        <a:p>
          <a:pPr marL="0" lvl="0" indent="0" algn="l" defTabSz="622300">
            <a:lnSpc>
              <a:spcPct val="90000"/>
            </a:lnSpc>
            <a:spcBef>
              <a:spcPct val="0"/>
            </a:spcBef>
            <a:spcAft>
              <a:spcPct val="35000"/>
            </a:spcAft>
            <a:buNone/>
          </a:pPr>
          <a:r>
            <a:rPr lang="en-GB" sz="1400" kern="1200"/>
            <a:t>Taxis (in </a:t>
          </a:r>
          <a:r>
            <a:rPr lang="en-GB" sz="1400" u="sng" kern="1200"/>
            <a:t>very</a:t>
          </a:r>
          <a:r>
            <a:rPr lang="en-GB" sz="1400" kern="1200"/>
            <a:t> exceptional circumstances)</a:t>
          </a:r>
          <a:endParaRPr lang="en-US" sz="1400" kern="1200"/>
        </a:p>
      </dsp:txBody>
      <dsp:txXfrm>
        <a:off x="6133072" y="1939"/>
        <a:ext cx="4973077" cy="982947"/>
      </dsp:txXfrm>
    </dsp:sp>
    <dsp:sp modelId="{502E6389-4A56-47C1-8B0E-79D22E96A065}">
      <dsp:nvSpPr>
        <dsp:cNvPr id="0" name=""/>
        <dsp:cNvSpPr/>
      </dsp:nvSpPr>
      <dsp:spPr>
        <a:xfrm>
          <a:off x="0" y="1201194"/>
          <a:ext cx="11106150" cy="9829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F6B2C-DD1D-40FB-B6E8-5CC8EEBBCF8C}">
      <dsp:nvSpPr>
        <dsp:cNvPr id="0" name=""/>
        <dsp:cNvSpPr/>
      </dsp:nvSpPr>
      <dsp:spPr>
        <a:xfrm>
          <a:off x="297341" y="1451787"/>
          <a:ext cx="540621" cy="540621"/>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5C9F5-A62A-4B3C-90B3-8425C9A7D5BB}">
      <dsp:nvSpPr>
        <dsp:cNvPr id="0" name=""/>
        <dsp:cNvSpPr/>
      </dsp:nvSpPr>
      <dsp:spPr>
        <a:xfrm>
          <a:off x="1135304" y="1230624"/>
          <a:ext cx="9970845" cy="9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9" tIns="104029" rIns="104029" bIns="104029" numCol="1" spcCol="1270" anchor="ctr" anchorCtr="0">
          <a:noAutofit/>
        </a:bodyPr>
        <a:lstStyle/>
        <a:p>
          <a:pPr marL="0" lvl="0" indent="0" algn="l" defTabSz="844550">
            <a:lnSpc>
              <a:spcPct val="90000"/>
            </a:lnSpc>
            <a:spcBef>
              <a:spcPct val="0"/>
            </a:spcBef>
            <a:spcAft>
              <a:spcPct val="35000"/>
            </a:spcAft>
            <a:buNone/>
          </a:pPr>
          <a:r>
            <a:rPr lang="en-GB" sz="1900" kern="1200"/>
            <a:t>Subsistence (capped to specific amounts and only when the expense is incurred outside of the county of Essex)</a:t>
          </a:r>
          <a:endParaRPr lang="en-US" sz="1900" kern="1200"/>
        </a:p>
      </dsp:txBody>
      <dsp:txXfrm>
        <a:off x="1135304" y="1230624"/>
        <a:ext cx="9970845" cy="982947"/>
      </dsp:txXfrm>
    </dsp:sp>
    <dsp:sp modelId="{BCF9DB9C-77D1-4740-91FD-C1AC1CED8DD3}">
      <dsp:nvSpPr>
        <dsp:cNvPr id="0" name=""/>
        <dsp:cNvSpPr/>
      </dsp:nvSpPr>
      <dsp:spPr>
        <a:xfrm>
          <a:off x="0" y="2459308"/>
          <a:ext cx="11106150" cy="9829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225F6-0202-42F4-A5EA-EF90B51341D8}">
      <dsp:nvSpPr>
        <dsp:cNvPr id="0" name=""/>
        <dsp:cNvSpPr/>
      </dsp:nvSpPr>
      <dsp:spPr>
        <a:xfrm>
          <a:off x="297341" y="2680472"/>
          <a:ext cx="540621" cy="54062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58B8FB-1FB0-4936-BC22-DE5C7197FE00}">
      <dsp:nvSpPr>
        <dsp:cNvPr id="0" name=""/>
        <dsp:cNvSpPr/>
      </dsp:nvSpPr>
      <dsp:spPr>
        <a:xfrm>
          <a:off x="1135304" y="2459308"/>
          <a:ext cx="9970845" cy="9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9" tIns="104029" rIns="104029" bIns="104029" numCol="1" spcCol="1270" anchor="ctr" anchorCtr="0">
          <a:noAutofit/>
        </a:bodyPr>
        <a:lstStyle/>
        <a:p>
          <a:pPr marL="0" lvl="0" indent="0" algn="l" defTabSz="844550">
            <a:lnSpc>
              <a:spcPct val="90000"/>
            </a:lnSpc>
            <a:spcBef>
              <a:spcPct val="0"/>
            </a:spcBef>
            <a:spcAft>
              <a:spcPct val="35000"/>
            </a:spcAft>
            <a:buNone/>
          </a:pPr>
          <a:r>
            <a:rPr lang="en-GB" sz="1900" kern="1200"/>
            <a:t>Dependent Carers’ Allowances</a:t>
          </a:r>
          <a:endParaRPr lang="en-US" sz="1900" kern="1200"/>
        </a:p>
      </dsp:txBody>
      <dsp:txXfrm>
        <a:off x="1135304" y="2459308"/>
        <a:ext cx="9970845" cy="982947"/>
      </dsp:txXfrm>
    </dsp:sp>
    <dsp:sp modelId="{C21EC897-5F96-4236-85B4-C9ABA0C20ACE}">
      <dsp:nvSpPr>
        <dsp:cNvPr id="0" name=""/>
        <dsp:cNvSpPr/>
      </dsp:nvSpPr>
      <dsp:spPr>
        <a:xfrm>
          <a:off x="0" y="3687993"/>
          <a:ext cx="11106150" cy="9829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65544-08B8-4AA4-95E2-043258390B2B}">
      <dsp:nvSpPr>
        <dsp:cNvPr id="0" name=""/>
        <dsp:cNvSpPr/>
      </dsp:nvSpPr>
      <dsp:spPr>
        <a:xfrm>
          <a:off x="297341" y="3909157"/>
          <a:ext cx="540621" cy="540621"/>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9FA56-C00E-4FE2-A3FF-717D5A154DCE}">
      <dsp:nvSpPr>
        <dsp:cNvPr id="0" name=""/>
        <dsp:cNvSpPr/>
      </dsp:nvSpPr>
      <dsp:spPr>
        <a:xfrm>
          <a:off x="1135304" y="3687993"/>
          <a:ext cx="9970845" cy="9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9" tIns="104029" rIns="104029" bIns="104029" numCol="1" spcCol="1270" anchor="ctr" anchorCtr="0">
          <a:noAutofit/>
        </a:bodyPr>
        <a:lstStyle/>
        <a:p>
          <a:pPr marL="0" lvl="0" indent="0" algn="l" defTabSz="844550">
            <a:lnSpc>
              <a:spcPct val="90000"/>
            </a:lnSpc>
            <a:spcBef>
              <a:spcPct val="0"/>
            </a:spcBef>
            <a:spcAft>
              <a:spcPct val="35000"/>
            </a:spcAft>
            <a:buNone/>
          </a:pPr>
          <a:r>
            <a:rPr lang="en-GB" sz="1900" kern="1200"/>
            <a:t>Some specified professional fees</a:t>
          </a:r>
          <a:endParaRPr lang="en-US" sz="1900" kern="1200"/>
        </a:p>
      </dsp:txBody>
      <dsp:txXfrm>
        <a:off x="1135304" y="3687993"/>
        <a:ext cx="9970845" cy="9829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EF412-AFE6-4226-8339-0E43EC99423D}">
      <dsp:nvSpPr>
        <dsp:cNvPr id="0" name=""/>
        <dsp:cNvSpPr/>
      </dsp:nvSpPr>
      <dsp:spPr>
        <a:xfrm>
          <a:off x="0" y="1797"/>
          <a:ext cx="10868228" cy="9108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429DE-EBFC-4C86-8F0D-2558B66AE5EB}">
      <dsp:nvSpPr>
        <dsp:cNvPr id="0" name=""/>
        <dsp:cNvSpPr/>
      </dsp:nvSpPr>
      <dsp:spPr>
        <a:xfrm>
          <a:off x="275539" y="206743"/>
          <a:ext cx="500980" cy="50098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1CFD54-4762-49C8-990B-A631C2E8694E}">
      <dsp:nvSpPr>
        <dsp:cNvPr id="0" name=""/>
        <dsp:cNvSpPr/>
      </dsp:nvSpPr>
      <dsp:spPr>
        <a:xfrm>
          <a:off x="1052059" y="1797"/>
          <a:ext cx="9816169" cy="91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01" tIns="96401" rIns="96401" bIns="96401" numCol="1" spcCol="1270" anchor="ctr" anchorCtr="0">
          <a:noAutofit/>
        </a:bodyPr>
        <a:lstStyle/>
        <a:p>
          <a:pPr marL="0" lvl="0" indent="0" algn="l" defTabSz="977900">
            <a:lnSpc>
              <a:spcPct val="100000"/>
            </a:lnSpc>
            <a:spcBef>
              <a:spcPct val="0"/>
            </a:spcBef>
            <a:spcAft>
              <a:spcPct val="35000"/>
            </a:spcAft>
            <a:buNone/>
          </a:pPr>
          <a:r>
            <a:rPr lang="en-GB" sz="2200" kern="1200"/>
            <a:t>Is this something you are doing on behalf of Essex County Council (ECC) or are representing ECC at?</a:t>
          </a:r>
          <a:endParaRPr lang="en-US" sz="2200" kern="1200"/>
        </a:p>
      </dsp:txBody>
      <dsp:txXfrm>
        <a:off x="1052059" y="1797"/>
        <a:ext cx="9816169" cy="910874"/>
      </dsp:txXfrm>
    </dsp:sp>
    <dsp:sp modelId="{8AAFFEF5-54CC-4009-B195-84D42FAB0907}">
      <dsp:nvSpPr>
        <dsp:cNvPr id="0" name=""/>
        <dsp:cNvSpPr/>
      </dsp:nvSpPr>
      <dsp:spPr>
        <a:xfrm>
          <a:off x="0" y="1140389"/>
          <a:ext cx="10868228" cy="9108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6FD6B-8FFC-4890-8FDC-EBCD694C7F2A}">
      <dsp:nvSpPr>
        <dsp:cNvPr id="0" name=""/>
        <dsp:cNvSpPr/>
      </dsp:nvSpPr>
      <dsp:spPr>
        <a:xfrm>
          <a:off x="275539" y="1345336"/>
          <a:ext cx="500980" cy="5009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F39F0-F12A-41F1-B200-0DA1F0855078}">
      <dsp:nvSpPr>
        <dsp:cNvPr id="0" name=""/>
        <dsp:cNvSpPr/>
      </dsp:nvSpPr>
      <dsp:spPr>
        <a:xfrm>
          <a:off x="1052059" y="1140389"/>
          <a:ext cx="9816169" cy="91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01" tIns="96401" rIns="96401" bIns="96401" numCol="1" spcCol="1270" anchor="ctr" anchorCtr="0">
          <a:noAutofit/>
        </a:bodyPr>
        <a:lstStyle/>
        <a:p>
          <a:pPr marL="0" lvl="0" indent="0" algn="l" defTabSz="977900">
            <a:lnSpc>
              <a:spcPct val="100000"/>
            </a:lnSpc>
            <a:spcBef>
              <a:spcPct val="0"/>
            </a:spcBef>
            <a:spcAft>
              <a:spcPct val="35000"/>
            </a:spcAft>
            <a:buNone/>
          </a:pPr>
          <a:r>
            <a:rPr lang="en-GB" sz="2200" kern="1200"/>
            <a:t>Is this listed (or clearly fits) within Appendix 1 of the Member Allowances Scheme?</a:t>
          </a:r>
          <a:endParaRPr lang="en-US" sz="2200" kern="1200"/>
        </a:p>
      </dsp:txBody>
      <dsp:txXfrm>
        <a:off x="1052059" y="1140389"/>
        <a:ext cx="9816169" cy="910874"/>
      </dsp:txXfrm>
    </dsp:sp>
    <dsp:sp modelId="{6B095375-4F4F-48A4-AE8A-01A068356D17}">
      <dsp:nvSpPr>
        <dsp:cNvPr id="0" name=""/>
        <dsp:cNvSpPr/>
      </dsp:nvSpPr>
      <dsp:spPr>
        <a:xfrm>
          <a:off x="0" y="2278982"/>
          <a:ext cx="10868228" cy="9108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1DEFE-513E-40CC-B6A0-C67A7B1B589D}">
      <dsp:nvSpPr>
        <dsp:cNvPr id="0" name=""/>
        <dsp:cNvSpPr/>
      </dsp:nvSpPr>
      <dsp:spPr>
        <a:xfrm>
          <a:off x="275539" y="2483928"/>
          <a:ext cx="500980" cy="50098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803FF-7704-448B-9EFD-2BAC29D4AFDF}">
      <dsp:nvSpPr>
        <dsp:cNvPr id="0" name=""/>
        <dsp:cNvSpPr/>
      </dsp:nvSpPr>
      <dsp:spPr>
        <a:xfrm>
          <a:off x="1052059" y="2278982"/>
          <a:ext cx="9816169" cy="91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01" tIns="96401" rIns="96401" bIns="96401" numCol="1" spcCol="1270" anchor="ctr" anchorCtr="0">
          <a:noAutofit/>
        </a:bodyPr>
        <a:lstStyle/>
        <a:p>
          <a:pPr marL="0" lvl="0" indent="0" algn="l" defTabSz="977900">
            <a:lnSpc>
              <a:spcPct val="100000"/>
            </a:lnSpc>
            <a:spcBef>
              <a:spcPct val="0"/>
            </a:spcBef>
            <a:spcAft>
              <a:spcPct val="35000"/>
            </a:spcAft>
            <a:buNone/>
          </a:pPr>
          <a:r>
            <a:rPr lang="en-GB" sz="2200" kern="1200"/>
            <a:t>Are you being paid elsewhere for it?</a:t>
          </a:r>
          <a:endParaRPr lang="en-US" sz="2200" kern="1200"/>
        </a:p>
      </dsp:txBody>
      <dsp:txXfrm>
        <a:off x="1052059" y="2278982"/>
        <a:ext cx="9816169" cy="910874"/>
      </dsp:txXfrm>
    </dsp:sp>
    <dsp:sp modelId="{C72072CB-24A0-4802-BF2A-15E861D43632}">
      <dsp:nvSpPr>
        <dsp:cNvPr id="0" name=""/>
        <dsp:cNvSpPr/>
      </dsp:nvSpPr>
      <dsp:spPr>
        <a:xfrm>
          <a:off x="0" y="3417574"/>
          <a:ext cx="10868228" cy="9108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6909C-E595-4279-AC54-E9C679976D33}">
      <dsp:nvSpPr>
        <dsp:cNvPr id="0" name=""/>
        <dsp:cNvSpPr/>
      </dsp:nvSpPr>
      <dsp:spPr>
        <a:xfrm>
          <a:off x="275539" y="3622521"/>
          <a:ext cx="500980" cy="5009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6003C-20F7-4A7D-A284-C4B08170085E}">
      <dsp:nvSpPr>
        <dsp:cNvPr id="0" name=""/>
        <dsp:cNvSpPr/>
      </dsp:nvSpPr>
      <dsp:spPr>
        <a:xfrm>
          <a:off x="1052059" y="3417574"/>
          <a:ext cx="9816169" cy="91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01" tIns="96401" rIns="96401" bIns="96401" numCol="1" spcCol="1270" anchor="ctr" anchorCtr="0">
          <a:noAutofit/>
        </a:bodyPr>
        <a:lstStyle/>
        <a:p>
          <a:pPr marL="0" lvl="0" indent="0" algn="l" defTabSz="977900">
            <a:lnSpc>
              <a:spcPct val="100000"/>
            </a:lnSpc>
            <a:spcBef>
              <a:spcPct val="0"/>
            </a:spcBef>
            <a:spcAft>
              <a:spcPct val="35000"/>
            </a:spcAft>
            <a:buNone/>
          </a:pPr>
          <a:r>
            <a:rPr lang="en-GB" sz="2200" kern="1200"/>
            <a:t>If unsure – ask before claiming. </a:t>
          </a:r>
          <a:endParaRPr lang="en-US" sz="2200" kern="1200"/>
        </a:p>
      </dsp:txBody>
      <dsp:txXfrm>
        <a:off x="1052059" y="3417574"/>
        <a:ext cx="9816169" cy="910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FD44F-8BBF-4556-9B4C-984D65D07430}">
      <dsp:nvSpPr>
        <dsp:cNvPr id="0" name=""/>
        <dsp:cNvSpPr/>
      </dsp:nvSpPr>
      <dsp:spPr>
        <a:xfrm>
          <a:off x="0" y="533511"/>
          <a:ext cx="6669161" cy="1099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can claim for travel by public transport on a train or by bus – but by taxi only in exceptional circumstances (speak to us first).</a:t>
          </a:r>
          <a:endParaRPr lang="en-US" sz="2000" kern="1200"/>
        </a:p>
      </dsp:txBody>
      <dsp:txXfrm>
        <a:off x="53688" y="587199"/>
        <a:ext cx="6561785" cy="992424"/>
      </dsp:txXfrm>
    </dsp:sp>
    <dsp:sp modelId="{38DE8B04-199F-41AE-938B-EFB54845E4A9}">
      <dsp:nvSpPr>
        <dsp:cNvPr id="0" name=""/>
        <dsp:cNvSpPr/>
      </dsp:nvSpPr>
      <dsp:spPr>
        <a:xfrm>
          <a:off x="0" y="1690911"/>
          <a:ext cx="6669161" cy="1099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can also claim for parking and for Oyster Travel. But all such costs will be reimbursed at cost and only on production of a receipt attached to the claim.</a:t>
          </a:r>
          <a:endParaRPr lang="en-US" sz="2000" kern="1200"/>
        </a:p>
      </dsp:txBody>
      <dsp:txXfrm>
        <a:off x="53688" y="1744599"/>
        <a:ext cx="6561785" cy="992424"/>
      </dsp:txXfrm>
    </dsp:sp>
    <dsp:sp modelId="{017B944D-05CD-4EDA-9CA0-F4B6E36D42CF}">
      <dsp:nvSpPr>
        <dsp:cNvPr id="0" name=""/>
        <dsp:cNvSpPr/>
      </dsp:nvSpPr>
      <dsp:spPr>
        <a:xfrm>
          <a:off x="0" y="2848311"/>
          <a:ext cx="6669161" cy="1099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must take advantage of the cheapest available fare.</a:t>
          </a:r>
          <a:endParaRPr lang="en-US" sz="2000" kern="1200"/>
        </a:p>
      </dsp:txBody>
      <dsp:txXfrm>
        <a:off x="53688" y="2901999"/>
        <a:ext cx="6561785" cy="992424"/>
      </dsp:txXfrm>
    </dsp:sp>
    <dsp:sp modelId="{4752BAC8-B6DB-4357-815D-494BDC2D11D1}">
      <dsp:nvSpPr>
        <dsp:cNvPr id="0" name=""/>
        <dsp:cNvSpPr/>
      </dsp:nvSpPr>
      <dsp:spPr>
        <a:xfrm>
          <a:off x="0" y="4005711"/>
          <a:ext cx="6669161" cy="10998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There are special arrangements for journeys outside Essex or London – these are normally booked in advance through officers of ECC and are </a:t>
          </a:r>
          <a:r>
            <a:rPr lang="en-GB" sz="2000" u="sng" kern="1200"/>
            <a:t>not</a:t>
          </a:r>
          <a:r>
            <a:rPr lang="en-GB" sz="2000" kern="1200"/>
            <a:t> claimed after the event.</a:t>
          </a:r>
          <a:endParaRPr lang="en-US" sz="2000" kern="1200"/>
        </a:p>
      </dsp:txBody>
      <dsp:txXfrm>
        <a:off x="53688" y="4059399"/>
        <a:ext cx="6561785" cy="9924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7443-A91A-4D93-B99B-580AE585BC3F}">
      <dsp:nvSpPr>
        <dsp:cNvPr id="0" name=""/>
        <dsp:cNvSpPr/>
      </dsp:nvSpPr>
      <dsp:spPr>
        <a:xfrm>
          <a:off x="0" y="286177"/>
          <a:ext cx="9903661" cy="914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Like rail travel outside of Essex and London, all air travel must be booked in advance by officers. This takes advantage of our contracts with travel providers.</a:t>
          </a:r>
          <a:endParaRPr lang="en-US" sz="2300" kern="1200"/>
        </a:p>
      </dsp:txBody>
      <dsp:txXfrm>
        <a:off x="44664" y="330841"/>
        <a:ext cx="9814333" cy="825612"/>
      </dsp:txXfrm>
    </dsp:sp>
    <dsp:sp modelId="{8896FA63-0A43-4478-A366-BB9C8A6C695D}">
      <dsp:nvSpPr>
        <dsp:cNvPr id="0" name=""/>
        <dsp:cNvSpPr/>
      </dsp:nvSpPr>
      <dsp:spPr>
        <a:xfrm>
          <a:off x="0" y="1267357"/>
          <a:ext cx="9903661" cy="914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Air travel is only permitted in certain circumstances, where (for example) it avoids the need for an overnight stay, or is cheaper than alternatives.</a:t>
          </a:r>
          <a:endParaRPr lang="en-US" sz="2300" kern="1200"/>
        </a:p>
      </dsp:txBody>
      <dsp:txXfrm>
        <a:off x="44664" y="1312021"/>
        <a:ext cx="9814333" cy="825612"/>
      </dsp:txXfrm>
    </dsp:sp>
    <dsp:sp modelId="{10B10217-86EE-4F99-9F86-744629F86129}">
      <dsp:nvSpPr>
        <dsp:cNvPr id="0" name=""/>
        <dsp:cNvSpPr/>
      </dsp:nvSpPr>
      <dsp:spPr>
        <a:xfrm>
          <a:off x="0" y="2248537"/>
          <a:ext cx="9903661" cy="914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air travel booked by officers will be economy class.</a:t>
          </a:r>
          <a:endParaRPr lang="en-US" sz="2300" kern="1200"/>
        </a:p>
      </dsp:txBody>
      <dsp:txXfrm>
        <a:off x="44664" y="2293201"/>
        <a:ext cx="9814333" cy="825612"/>
      </dsp:txXfrm>
    </dsp:sp>
    <dsp:sp modelId="{0BB7D09F-89F3-4806-8A6F-EDC93A4D0EF6}">
      <dsp:nvSpPr>
        <dsp:cNvPr id="0" name=""/>
        <dsp:cNvSpPr/>
      </dsp:nvSpPr>
      <dsp:spPr>
        <a:xfrm>
          <a:off x="0" y="3229717"/>
          <a:ext cx="9903661" cy="914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However - most importantly – if the travel (by any means) is beyond the borders of the UK it must be approved </a:t>
          </a:r>
          <a:r>
            <a:rPr lang="en-GB" sz="2300" b="1" kern="1200"/>
            <a:t>in advance – seek advice.</a:t>
          </a:r>
          <a:endParaRPr lang="en-US" sz="2300" kern="1200"/>
        </a:p>
      </dsp:txBody>
      <dsp:txXfrm>
        <a:off x="44664" y="3274381"/>
        <a:ext cx="9814333" cy="825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FEAE6-826A-438A-9170-3B8CD85695EC}">
      <dsp:nvSpPr>
        <dsp:cNvPr id="0" name=""/>
        <dsp:cNvSpPr/>
      </dsp:nvSpPr>
      <dsp:spPr>
        <a:xfrm>
          <a:off x="0" y="290557"/>
          <a:ext cx="5323676"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Breakfast (starting before 7:30am) £5.00</a:t>
          </a:r>
        </a:p>
      </dsp:txBody>
      <dsp:txXfrm>
        <a:off x="60199" y="350756"/>
        <a:ext cx="5203278" cy="1112781"/>
      </dsp:txXfrm>
    </dsp:sp>
    <dsp:sp modelId="{8DFCEF1F-6A63-4D0C-8308-5141B75974FA}">
      <dsp:nvSpPr>
        <dsp:cNvPr id="0" name=""/>
        <dsp:cNvSpPr/>
      </dsp:nvSpPr>
      <dsp:spPr>
        <a:xfrm>
          <a:off x="0" y="1620046"/>
          <a:ext cx="5323676"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Lunch (12 noon to 2:30 pm) £10:00</a:t>
          </a:r>
        </a:p>
      </dsp:txBody>
      <dsp:txXfrm>
        <a:off x="60199" y="1680245"/>
        <a:ext cx="5203278" cy="1112781"/>
      </dsp:txXfrm>
    </dsp:sp>
    <dsp:sp modelId="{C25C734C-87EB-46EC-8587-81C4E128459A}">
      <dsp:nvSpPr>
        <dsp:cNvPr id="0" name=""/>
        <dsp:cNvSpPr/>
      </dsp:nvSpPr>
      <dsp:spPr>
        <a:xfrm>
          <a:off x="0" y="2935477"/>
          <a:ext cx="5323676"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Dinner (ending after 8:30 pm) £20:00</a:t>
          </a:r>
        </a:p>
      </dsp:txBody>
      <dsp:txXfrm>
        <a:off x="60199" y="2995676"/>
        <a:ext cx="5203278" cy="1112781"/>
      </dsp:txXfrm>
    </dsp:sp>
    <dsp:sp modelId="{ECC25A33-7385-4A9A-A760-F4BA8356969B}">
      <dsp:nvSpPr>
        <dsp:cNvPr id="0" name=""/>
        <dsp:cNvSpPr/>
      </dsp:nvSpPr>
      <dsp:spPr>
        <a:xfrm>
          <a:off x="0" y="4257937"/>
          <a:ext cx="5323676"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Important - NO expenditure on alcohol will be reimbursed.</a:t>
          </a:r>
        </a:p>
      </dsp:txBody>
      <dsp:txXfrm>
        <a:off x="60199" y="4318136"/>
        <a:ext cx="5203278"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266973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defRPr/>
            </a:pPr>
            <a:r>
              <a:rPr lang="en-US" sz="1200" i="1"/>
              <a:t>The Constitution </a:t>
            </a:r>
            <a:r>
              <a:rPr lang="en-US" sz="1200"/>
              <a:t>permits you claim subsistence (reimbursement for the costs of meals) when undertaking Approved Duties beyond the boundaries of Essex.</a:t>
            </a:r>
          </a:p>
          <a:p>
            <a:pPr marL="0" indent="0" eaLnBrk="1" hangingPunct="1">
              <a:buFontTx/>
              <a:buNone/>
              <a:defRPr/>
            </a:pPr>
            <a:r>
              <a:rPr lang="en-US" sz="1200"/>
              <a:t>To be eligible you must not only be out of Essex but also be away from your home for a minimum of four hours. Receipts must be attached to your claim but is capped to:</a:t>
            </a:r>
          </a:p>
          <a:p>
            <a:r>
              <a:rPr lang="en-US" sz="1200"/>
              <a:t>that may be claimed on production of valid receipts and </a:t>
            </a:r>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12</a:t>
            </a:fld>
            <a:endParaRPr lang="en-US" altLang="en-US"/>
          </a:p>
        </p:txBody>
      </p:sp>
    </p:spTree>
    <p:extLst>
      <p:ext uri="{BB962C8B-B14F-4D97-AF65-F5344CB8AC3E}">
        <p14:creationId xmlns:p14="http://schemas.microsoft.com/office/powerpoint/2010/main" val="298230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Members whilst undertaking Approved Duties who incur costs for childcare or professional fees to care for elderly, sick or dependent relatives can have those costs reimbursed on production of a receipt, up to a maximum of: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Please talk to us about these areas</a:t>
            </a:r>
          </a:p>
          <a:p>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13</a:t>
            </a:fld>
            <a:endParaRPr lang="en-US" altLang="en-US"/>
          </a:p>
        </p:txBody>
      </p:sp>
    </p:spTree>
    <p:extLst>
      <p:ext uri="{BB962C8B-B14F-4D97-AF65-F5344CB8AC3E}">
        <p14:creationId xmlns:p14="http://schemas.microsoft.com/office/powerpoint/2010/main" val="359211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t>There are no exceptions to this. Paper-based claims are not accepted at ECC.</a:t>
            </a:r>
          </a:p>
          <a:p>
            <a:pPr lvl="0"/>
            <a:endParaRPr lang="en-GB"/>
          </a:p>
          <a:p>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14</a:t>
            </a:fld>
            <a:endParaRPr lang="en-US" altLang="en-US"/>
          </a:p>
        </p:txBody>
      </p:sp>
    </p:spTree>
    <p:extLst>
      <p:ext uri="{BB962C8B-B14F-4D97-AF65-F5344CB8AC3E}">
        <p14:creationId xmlns:p14="http://schemas.microsoft.com/office/powerpoint/2010/main" val="376664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have an electric vehicle talk to us</a:t>
            </a:r>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17</a:t>
            </a:fld>
            <a:endParaRPr lang="en-US" altLang="en-US"/>
          </a:p>
        </p:txBody>
      </p:sp>
    </p:spTree>
    <p:extLst>
      <p:ext uri="{BB962C8B-B14F-4D97-AF65-F5344CB8AC3E}">
        <p14:creationId xmlns:p14="http://schemas.microsoft.com/office/powerpoint/2010/main" val="313424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7B09D4E-0B9A-40FA-BB52-AC144108C29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D284DAF-CEA5-4478-805F-4937B8A21FD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134"/>
              </a:spcBef>
              <a:spcAft>
                <a:spcPts val="1134"/>
              </a:spcAft>
              <a:buSzPct val="100000"/>
              <a:buFont typeface="Arial" panose="020B0604020202020204" pitchFamily="34" charset="0"/>
              <a:defRPr/>
            </a:pPr>
            <a:r>
              <a:rPr lang="en-US" sz="1200" b="1"/>
              <a:t>Jaz – </a:t>
            </a:r>
            <a:br>
              <a:rPr lang="en-US" sz="1200" b="1"/>
            </a:br>
            <a:r>
              <a:rPr lang="en-US" sz="1200" b="1"/>
              <a:t>This part of the session will introduce the My Oracle system and help you make your first claim for Members’ Expenses.</a:t>
            </a:r>
          </a:p>
          <a:p>
            <a:pPr>
              <a:spcBef>
                <a:spcPts val="1134"/>
              </a:spcBef>
              <a:spcAft>
                <a:spcPts val="1134"/>
              </a:spcAft>
              <a:buSzPct val="100000"/>
              <a:buFont typeface="Arial" panose="020B0604020202020204" pitchFamily="34" charset="0"/>
              <a:defRPr/>
            </a:pPr>
            <a:endParaRPr lang="en-US" sz="1200" b="1"/>
          </a:p>
          <a:p>
            <a:pPr>
              <a:spcBef>
                <a:spcPts val="1134"/>
              </a:spcBef>
              <a:spcAft>
                <a:spcPts val="1134"/>
              </a:spcAft>
              <a:buSzPct val="100000"/>
              <a:buFont typeface="Arial" panose="020B0604020202020204" pitchFamily="34" charset="0"/>
              <a:defRPr/>
            </a:pPr>
            <a:r>
              <a:rPr lang="en-US" sz="1200" b="1"/>
              <a:t>At the end of the session you should have an overview of the system, know how to log on and make a claim and know how to obtain further help and guidance.</a:t>
            </a:r>
          </a:p>
          <a:p>
            <a:pPr>
              <a:spcBef>
                <a:spcPct val="0"/>
              </a:spcBef>
              <a:defRPr/>
            </a:pPr>
            <a:endParaRPr lang="en-GB">
              <a:ea typeface="ＭＳ Ｐゴシック" pitchFamily="34" charset="-128"/>
            </a:endParaRPr>
          </a:p>
          <a:p>
            <a:pPr>
              <a:spcBef>
                <a:spcPct val="0"/>
              </a:spcBef>
              <a:defRPr/>
            </a:pPr>
            <a:endParaRPr lang="en-GB">
              <a:ea typeface="ＭＳ Ｐゴシック" pitchFamily="34" charset="-128"/>
            </a:endParaRPr>
          </a:p>
          <a:p>
            <a:pPr>
              <a:spcBef>
                <a:spcPct val="0"/>
              </a:spcBef>
              <a:defRPr/>
            </a:pPr>
            <a:r>
              <a:rPr lang="en-GB">
                <a:ea typeface="ＭＳ Ｐゴシック" pitchFamily="34" charset="-128"/>
              </a:rPr>
              <a:t>My Oracle is designed to allow you to view certain information about your employment. </a:t>
            </a:r>
          </a:p>
          <a:p>
            <a:pPr>
              <a:spcBef>
                <a:spcPct val="0"/>
              </a:spcBef>
              <a:defRPr/>
            </a:pPr>
            <a:endParaRPr lang="en-GB">
              <a:ea typeface="ＭＳ Ｐゴシック" pitchFamily="34" charset="-128"/>
            </a:endParaRPr>
          </a:p>
          <a:p>
            <a:pPr>
              <a:spcBef>
                <a:spcPct val="0"/>
              </a:spcBef>
              <a:defRPr/>
            </a:pPr>
            <a:r>
              <a:rPr lang="en-GB">
                <a:ea typeface="ＭＳ Ｐゴシック" pitchFamily="34" charset="-128"/>
              </a:rPr>
              <a:t>The system is secure and accessible via single sign on – if you are signed in to your ECC laptop you should be able to log-in to the system without </a:t>
            </a:r>
            <a:r>
              <a:rPr lang="en-GB" err="1">
                <a:ea typeface="ＭＳ Ｐゴシック" pitchFamily="34" charset="-128"/>
              </a:rPr>
              <a:t>repassword</a:t>
            </a:r>
            <a:r>
              <a:rPr lang="en-GB">
                <a:ea typeface="ＭＳ Ｐゴシック" pitchFamily="34" charset="-128"/>
              </a:rPr>
              <a:t> protected login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5D1F0A-5A0B-454F-A382-7BB344135DED}"/>
              </a:ext>
            </a:extLst>
          </p:cNvPr>
          <p:cNvSpPr>
            <a:spLocks noGrp="1" noRot="1" noChangeAspect="1" noChangeArrowheads="1" noTextEdit="1"/>
          </p:cNvSpPr>
          <p:nvPr>
            <p:ph type="sldImg"/>
          </p:nvPr>
        </p:nvSpPr>
        <p:spPr>
          <a:xfrm>
            <a:off x="90488" y="744538"/>
            <a:ext cx="6615112" cy="3722687"/>
          </a:xfrm>
          <a:ln/>
        </p:spPr>
      </p:sp>
      <p:sp>
        <p:nvSpPr>
          <p:cNvPr id="36867" name="Rectangle 3">
            <a:extLst>
              <a:ext uri="{FF2B5EF4-FFF2-40B4-BE49-F238E27FC236}">
                <a16:creationId xmlns:a16="http://schemas.microsoft.com/office/drawing/2014/main" id="{039DF39C-F056-4F93-A269-FF7B9A91E47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GB">
                <a:ea typeface="ＭＳ Ｐゴシック" pitchFamily="34" charset="-128"/>
              </a:rPr>
              <a:t>Jaz</a:t>
            </a:r>
            <a:br>
              <a:rPr lang="en-GB">
                <a:ea typeface="ＭＳ Ｐゴシック" pitchFamily="34" charset="-128"/>
              </a:rPr>
            </a:br>
            <a:br>
              <a:rPr lang="en-GB">
                <a:ea typeface="ＭＳ Ｐゴシック" pitchFamily="34" charset="-128"/>
              </a:rPr>
            </a:br>
            <a:r>
              <a:rPr lang="en-GB">
                <a:ea typeface="ＭＳ Ｐゴシック" pitchFamily="34" charset="-128"/>
              </a:rPr>
              <a:t>For Members the system can be used to </a:t>
            </a:r>
            <a:br>
              <a:rPr lang="en-GB">
                <a:ea typeface="ＭＳ Ｐゴシック" pitchFamily="34" charset="-128"/>
              </a:rPr>
            </a:br>
            <a:r>
              <a:rPr lang="en-GB">
                <a:ea typeface="ＭＳ Ｐゴシック" pitchFamily="34" charset="-128"/>
              </a:rPr>
              <a:t>View Payslips</a:t>
            </a:r>
          </a:p>
          <a:p>
            <a:pPr>
              <a:spcBef>
                <a:spcPct val="0"/>
              </a:spcBef>
              <a:defRPr/>
            </a:pPr>
            <a:r>
              <a:rPr lang="en-GB">
                <a:ea typeface="ＭＳ Ｐゴシック" pitchFamily="34" charset="-128"/>
              </a:rPr>
              <a:t>View &amp; Update Personal &amp; Bank Details</a:t>
            </a:r>
          </a:p>
          <a:p>
            <a:pPr>
              <a:spcBef>
                <a:spcPct val="0"/>
              </a:spcBef>
              <a:defRPr/>
            </a:pPr>
            <a:r>
              <a:rPr lang="en-GB">
                <a:ea typeface="ＭＳ Ｐゴシック" pitchFamily="34" charset="-128"/>
              </a:rPr>
              <a:t>Submit expense claims</a:t>
            </a:r>
          </a:p>
          <a:p>
            <a:pPr>
              <a:spcBef>
                <a:spcPct val="0"/>
              </a:spcBef>
              <a:defRPr/>
            </a:pPr>
            <a:endParaRPr lang="en-GB">
              <a:ea typeface="ＭＳ Ｐゴシック" pitchFamily="34" charset="-128"/>
            </a:endParaRPr>
          </a:p>
          <a:p>
            <a:pPr>
              <a:spcBef>
                <a:spcPct val="0"/>
              </a:spcBef>
              <a:defRPr/>
            </a:pPr>
            <a:endParaRPr lang="en-GB">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The easiest and best way to access My Oracle is through the Member Portal. There is a quick link to it there for ease.   </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24</a:t>
            </a:fld>
            <a:endParaRPr lang="en-GB"/>
          </a:p>
        </p:txBody>
      </p:sp>
    </p:spTree>
    <p:extLst>
      <p:ext uri="{BB962C8B-B14F-4D97-AF65-F5344CB8AC3E}">
        <p14:creationId xmlns:p14="http://schemas.microsoft.com/office/powerpoint/2010/main" val="367562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460A3-B30D-4E5E-98D1-ABE6AABC7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DEF91-7115-4DD2-9994-1377978DB95A}"/>
              </a:ext>
            </a:extLst>
          </p:cNvPr>
          <p:cNvSpPr>
            <a:spLocks noGrp="1"/>
          </p:cNvSpPr>
          <p:nvPr>
            <p:ph type="body" idx="1"/>
          </p:nvPr>
        </p:nvSpPr>
        <p:spPr/>
        <p:txBody>
          <a:bodyPr/>
          <a:lstStyle/>
          <a:p>
            <a:pPr>
              <a:defRPr/>
            </a:pPr>
            <a:r>
              <a:rPr lang="en-GB"/>
              <a:t>Jaz – </a:t>
            </a:r>
            <a:br>
              <a:rPr lang="en-GB"/>
            </a:br>
            <a:r>
              <a:rPr lang="en-GB"/>
              <a:t>You will be able to use company single sign on which means the system recognises you are logged into your ECC profile on your laptop so you do not have to input your password again. </a:t>
            </a:r>
          </a:p>
        </p:txBody>
      </p:sp>
      <p:sp>
        <p:nvSpPr>
          <p:cNvPr id="4" name="Slide Number Placeholder 3">
            <a:extLst>
              <a:ext uri="{FF2B5EF4-FFF2-40B4-BE49-F238E27FC236}">
                <a16:creationId xmlns:a16="http://schemas.microsoft.com/office/drawing/2014/main" id="{DCF82CBC-0258-4A2E-BF51-A6E26511DCBD}"/>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6D188BE-42A5-46D6-99E7-420B848597A8}" type="slidenum">
              <a:rPr lang="en-US" altLang="en-US" sz="1200">
                <a:solidFill>
                  <a:srgbClr val="000000"/>
                </a:solidFill>
              </a:rPr>
              <a:pPr/>
              <a:t>25</a:t>
            </a:fld>
            <a:endParaRPr lang="en-U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Jaz</a:t>
            </a:r>
            <a:br>
              <a:rPr lang="en-GB"/>
            </a:br>
            <a:r>
              <a:rPr lang="en-GB"/>
              <a:t>From the My Oracle Home Page, select Me from the horizontal menu bar.</a:t>
            </a:r>
            <a:br>
              <a:rPr lang="en-GB"/>
            </a:br>
            <a:r>
              <a:rPr lang="en-GB"/>
              <a:t>From the Apps area in the centre of the screen, select Expenses icon</a:t>
            </a:r>
          </a:p>
        </p:txBody>
      </p:sp>
      <p:sp>
        <p:nvSpPr>
          <p:cNvPr id="4" name="Slide Number Placeholder 3"/>
          <p:cNvSpPr>
            <a:spLocks noGrp="1"/>
          </p:cNvSpPr>
          <p:nvPr>
            <p:ph type="sldNum" sz="quarter" idx="5"/>
          </p:nvPr>
        </p:nvSpPr>
        <p:spPr/>
        <p:txBody>
          <a:bodyPr/>
          <a:lstStyle/>
          <a:p>
            <a:fld id="{F1B10567-32D7-4C6B-A64F-CFCFF718CD9F}" type="slidenum">
              <a:rPr lang="en-GB" smtClean="0"/>
              <a:t>26</a:t>
            </a:fld>
            <a:endParaRPr lang="en-GB"/>
          </a:p>
        </p:txBody>
      </p:sp>
    </p:spTree>
    <p:extLst>
      <p:ext uri="{BB962C8B-B14F-4D97-AF65-F5344CB8AC3E}">
        <p14:creationId xmlns:p14="http://schemas.microsoft.com/office/powerpoint/2010/main" val="252231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Jaz</a:t>
            </a:r>
            <a:br>
              <a:rPr lang="en-GB"/>
            </a:br>
            <a:r>
              <a:rPr lang="en-GB"/>
              <a:t>Once in the expenses area this screen will show you if you have any outstanding reports and allow you to create new ones</a:t>
            </a:r>
          </a:p>
          <a:p>
            <a:r>
              <a:rPr lang="en-GB"/>
              <a:t>Select ‘create report’</a:t>
            </a:r>
          </a:p>
        </p:txBody>
      </p:sp>
      <p:sp>
        <p:nvSpPr>
          <p:cNvPr id="4" name="Slide Number Placeholder 3"/>
          <p:cNvSpPr>
            <a:spLocks noGrp="1"/>
          </p:cNvSpPr>
          <p:nvPr>
            <p:ph type="sldNum" sz="quarter" idx="5"/>
          </p:nvPr>
        </p:nvSpPr>
        <p:spPr/>
        <p:txBody>
          <a:bodyPr/>
          <a:lstStyle/>
          <a:p>
            <a:fld id="{F1B10567-32D7-4C6B-A64F-CFCFF718CD9F}" type="slidenum">
              <a:rPr lang="en-GB" smtClean="0"/>
              <a:t>27</a:t>
            </a:fld>
            <a:endParaRPr lang="en-GB"/>
          </a:p>
        </p:txBody>
      </p:sp>
    </p:spTree>
    <p:extLst>
      <p:ext uri="{BB962C8B-B14F-4D97-AF65-F5344CB8AC3E}">
        <p14:creationId xmlns:p14="http://schemas.microsoft.com/office/powerpoint/2010/main" val="348668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will be paid into the bank account you provide us and will be paid on 23</a:t>
            </a:r>
            <a:r>
              <a:rPr lang="en-GB" baseline="30000"/>
              <a:t>rd</a:t>
            </a:r>
            <a:r>
              <a:rPr lang="en-GB"/>
              <a:t> or working day closest before 23</a:t>
            </a:r>
            <a:r>
              <a:rPr lang="en-GB" baseline="30000"/>
              <a:t>rd</a:t>
            </a:r>
            <a:r>
              <a:rPr lang="en-GB"/>
              <a:t> each month</a:t>
            </a:r>
          </a:p>
          <a:p>
            <a:endParaRPr lang="en-GB"/>
          </a:p>
          <a:p>
            <a:r>
              <a:rPr lang="en-GB"/>
              <a:t>All members receive £14,471 per year and is paid in instalments on a monthly basis, usually one twelfth of the amount, although for new members you first payment will be made in the June pay run for your amount for May and June. The amount of the allowance is intended to recognise the time you spend and incidental costs. </a:t>
            </a:r>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185159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Jaz</a:t>
            </a:r>
            <a:br>
              <a:rPr lang="en-GB"/>
            </a:br>
            <a:r>
              <a:rPr lang="en-GB"/>
              <a:t>If you click into ‘create report’ this is the screen you will see. Under ‘purpose’ type the month and year of the Expense Report. </a:t>
            </a:r>
            <a:br>
              <a:rPr lang="en-GB"/>
            </a:br>
            <a:r>
              <a:rPr lang="en-GB"/>
              <a:t>Then Click the field below it called Expense Items and click + Create Item</a:t>
            </a:r>
            <a:br>
              <a:rPr lang="en-GB"/>
            </a:br>
            <a:br>
              <a:rPr lang="en-GB"/>
            </a:br>
            <a:r>
              <a:rPr lang="en-GB"/>
              <a:t> </a:t>
            </a:r>
          </a:p>
        </p:txBody>
      </p:sp>
      <p:sp>
        <p:nvSpPr>
          <p:cNvPr id="4" name="Slide Number Placeholder 3"/>
          <p:cNvSpPr>
            <a:spLocks noGrp="1"/>
          </p:cNvSpPr>
          <p:nvPr>
            <p:ph type="sldNum" sz="quarter" idx="5"/>
          </p:nvPr>
        </p:nvSpPr>
        <p:spPr/>
        <p:txBody>
          <a:bodyPr/>
          <a:lstStyle/>
          <a:p>
            <a:fld id="{F1B10567-32D7-4C6B-A64F-CFCFF718CD9F}" type="slidenum">
              <a:rPr lang="en-GB" smtClean="0"/>
              <a:t>28</a:t>
            </a:fld>
            <a:endParaRPr lang="en-GB"/>
          </a:p>
        </p:txBody>
      </p:sp>
    </p:spTree>
    <p:extLst>
      <p:ext uri="{BB962C8B-B14F-4D97-AF65-F5344CB8AC3E}">
        <p14:creationId xmlns:p14="http://schemas.microsoft.com/office/powerpoint/2010/main" val="2505270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Jaz </a:t>
            </a:r>
            <a:br>
              <a:rPr lang="en-GB"/>
            </a:br>
            <a:r>
              <a:rPr lang="en-GB"/>
              <a:t>This image shows what information is required when ‘creating an item’ this is essentially the individual journey details. </a:t>
            </a:r>
            <a:br>
              <a:rPr lang="en-GB"/>
            </a:br>
            <a:br>
              <a:rPr lang="en-GB"/>
            </a:br>
            <a:r>
              <a:rPr lang="en-GB"/>
              <a:t>In the first field called Date, select the calendar icon and click on the date the item was purchased. This should match the date on any receipt/evidence which is attached. Please ensure the start date is the date of the journey you completed – not todays date! This is so when we cross check any journeys for meetings if required. </a:t>
            </a:r>
          </a:p>
          <a:p>
            <a:br>
              <a:rPr lang="en-GB"/>
            </a:br>
            <a:r>
              <a:rPr lang="en-GB"/>
              <a:t>In the Template field please ensure it is set to ‘ECC Members Claim’ </a:t>
            </a:r>
            <a:br>
              <a:rPr lang="en-GB"/>
            </a:br>
            <a:br>
              <a:rPr lang="en-GB"/>
            </a:br>
            <a:r>
              <a:rPr lang="en-GB"/>
              <a:t>Use the drop-down menu in the Type field to find a description of the expense, e.g. mileage, public transport etc</a:t>
            </a:r>
          </a:p>
          <a:p>
            <a:endParaRPr lang="en-GB"/>
          </a:p>
          <a:p>
            <a:r>
              <a:rPr lang="en-GB"/>
              <a:t>Passengers – if you are carrying a passenger please indicate it here and also tell us who it was using the description box – as the system doers not allow me to see this information. As covered previously you can only claim for an additional passenger if they are a member and were also taking part in an approved duty. By carrying a passenger you can claim 60p per mile as opposed to 55p. </a:t>
            </a:r>
            <a:br>
              <a:rPr lang="en-GB"/>
            </a:br>
            <a:endParaRPr lang="en-GB"/>
          </a:p>
          <a:p>
            <a:r>
              <a:rPr lang="en-GB"/>
              <a:t>Once you input the starting location, destination and the trip distance the system will calculate the reimbursable amount. </a:t>
            </a:r>
          </a:p>
          <a:p>
            <a:br>
              <a:rPr lang="en-GB"/>
            </a:br>
            <a:r>
              <a:rPr lang="en-GB"/>
              <a:t>The description box is very important as I am limited to what I can see once a claim is sent to me – although you input the postcodes I cannot see that detail and so even though you have already noted them – the description box is where you need to be very clear and informative in your submission. For example ‘Home to County Hall for Full Council meeting.’ is fine as I am aware of </a:t>
            </a:r>
            <a:r>
              <a:rPr lang="en-GB" err="1"/>
              <a:t>ch</a:t>
            </a:r>
            <a:r>
              <a:rPr lang="en-GB"/>
              <a:t>’ postcode For meetings not held at County Hall please provide the postcode and description of the meeting for example ‘Meeting with resident’ is not sufficient – where did this take place, what was the purpose of the meeting? The more info the better! </a:t>
            </a:r>
            <a:br>
              <a:rPr lang="en-GB"/>
            </a:br>
            <a:r>
              <a:rPr lang="en-GB"/>
              <a:t> </a:t>
            </a:r>
            <a:br>
              <a:rPr lang="en-GB"/>
            </a:br>
            <a:r>
              <a:rPr lang="en-GB"/>
              <a:t>On the right of the screen there is a field called Attachments. All expense claims require a valid receipt or evidence of payment which can be attached here. If you are submitting multiple journeys in one claim, you may not have a different petrol receipt for each journey – please ensure the receipts are attached to at least one journey and then check the box titled Receipt Missing for any others. Later in the process you will be directed to add a comment, explaining why a receipt is not available. </a:t>
            </a:r>
            <a:br>
              <a:rPr lang="en-GB"/>
            </a:br>
            <a:br>
              <a:rPr lang="en-GB"/>
            </a:br>
            <a:r>
              <a:rPr lang="en-GB"/>
              <a:t>If you have another purchase to add to this Expense Report, select Create Another and repeat the process </a:t>
            </a:r>
          </a:p>
        </p:txBody>
      </p:sp>
      <p:sp>
        <p:nvSpPr>
          <p:cNvPr id="4" name="Slide Number Placeholder 3"/>
          <p:cNvSpPr>
            <a:spLocks noGrp="1"/>
          </p:cNvSpPr>
          <p:nvPr>
            <p:ph type="sldNum" sz="quarter" idx="5"/>
          </p:nvPr>
        </p:nvSpPr>
        <p:spPr/>
        <p:txBody>
          <a:bodyPr/>
          <a:lstStyle/>
          <a:p>
            <a:fld id="{F1B10567-32D7-4C6B-A64F-CFCFF718CD9F}" type="slidenum">
              <a:rPr lang="en-GB" smtClean="0"/>
              <a:t>29</a:t>
            </a:fld>
            <a:endParaRPr lang="en-GB"/>
          </a:p>
        </p:txBody>
      </p:sp>
    </p:spTree>
    <p:extLst>
      <p:ext uri="{BB962C8B-B14F-4D97-AF65-F5344CB8AC3E}">
        <p14:creationId xmlns:p14="http://schemas.microsoft.com/office/powerpoint/2010/main" val="318521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Jaz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To edit any information, click into the check box to the left of the entry and select the Actions button that appears above the items you have added, then choose to Edit, Delete or Duplicate your entry from the Actions drop-down menu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Once you have added all the required entries, click the ‘I have read and accept the corporate travel and expense policies’ check box in the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To the top right of the screen you have three options. Choose to Save the report without submitting it for processing or Submit the report for processing or Cancel to delete the content of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Access the report from the My Oracle Home Page. Click on the Expenses icon in the Apps area. The screen will show you reports that you have saved or submitted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30</a:t>
            </a:fld>
            <a:endParaRPr lang="en-GB"/>
          </a:p>
        </p:txBody>
      </p:sp>
    </p:spTree>
    <p:extLst>
      <p:ext uri="{BB962C8B-B14F-4D97-AF65-F5344CB8AC3E}">
        <p14:creationId xmlns:p14="http://schemas.microsoft.com/office/powerpoint/2010/main" val="1852366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Jaz </a:t>
            </a:r>
            <a:br>
              <a:rPr lang="en-GB"/>
            </a:br>
            <a:r>
              <a:rPr lang="en-GB"/>
              <a:t>On the home screen you can see all the claims you have submitted and their progress. </a:t>
            </a:r>
            <a:br>
              <a:rPr lang="en-GB"/>
            </a:br>
            <a:br>
              <a:rPr lang="en-GB"/>
            </a:br>
            <a:r>
              <a:rPr lang="en-GB"/>
              <a:t>Using the More Options (three dots …) menu to the top right of the relevant report, you can choose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Open the report Submit the report (if the report has been saved but not yet submitted)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Duplicate the report (this is not 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Withdraw the report to make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Delete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Print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sometimes useful as if I have a query or we need to ask you to add more information to your claim you are able to withdraw the claim and make the changes then re-submit it so I do not need to reject the whole claim which gets rid of the whole claim. This way we can work together to ensure the claim is ready to be submitted. </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31</a:t>
            </a:fld>
            <a:endParaRPr lang="en-GB"/>
          </a:p>
        </p:txBody>
      </p:sp>
    </p:spTree>
    <p:extLst>
      <p:ext uri="{BB962C8B-B14F-4D97-AF65-F5344CB8AC3E}">
        <p14:creationId xmlns:p14="http://schemas.microsoft.com/office/powerpoint/2010/main" val="62778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33</a:t>
            </a:fld>
            <a:endParaRPr lang="en-US" altLang="en-US"/>
          </a:p>
        </p:txBody>
      </p:sp>
    </p:spTree>
    <p:extLst>
      <p:ext uri="{BB962C8B-B14F-4D97-AF65-F5344CB8AC3E}">
        <p14:creationId xmlns:p14="http://schemas.microsoft.com/office/powerpoint/2010/main" val="159343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will be paid into the bank account you provide us and will be paid on 23</a:t>
            </a:r>
            <a:r>
              <a:rPr lang="en-GB" baseline="30000"/>
              <a:t>rd</a:t>
            </a:r>
            <a:r>
              <a:rPr lang="en-GB"/>
              <a:t> or working day closest before 23</a:t>
            </a:r>
            <a:r>
              <a:rPr lang="en-GB" baseline="30000"/>
              <a:t>rd</a:t>
            </a:r>
            <a:r>
              <a:rPr lang="en-GB"/>
              <a:t> each month</a:t>
            </a:r>
          </a:p>
          <a:p>
            <a:endParaRPr lang="en-GB"/>
          </a:p>
          <a:p>
            <a:r>
              <a:rPr lang="en-GB"/>
              <a:t>All members receive £14,471 per year and is paid in instalments on a monthly basis, usually one twelfth of the amount, although for new members you first payment will be made in the June pay run for your amount for May and June. The amount of the allowance is intended to recognise the time you spend and incidental costs. </a:t>
            </a:r>
          </a:p>
          <a:p>
            <a:endParaRPr lang="en-GB"/>
          </a:p>
          <a:p>
            <a:r>
              <a:rPr lang="en-GB"/>
              <a:t>In addition to the basic allowance there are special responsibility allowances for those who have additional duties deemed over and above the basic allowance, these are worked out as a multiplier of the basic allowance for all cabinet and then a percentage of the leaders allowance for other positions. They are all set out at appendix 2 of the MAS</a:t>
            </a:r>
          </a:p>
          <a:p>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4</a:t>
            </a:fld>
            <a:endParaRPr lang="en-US" altLang="en-US"/>
          </a:p>
        </p:txBody>
      </p:sp>
    </p:spTree>
    <p:extLst>
      <p:ext uri="{BB962C8B-B14F-4D97-AF65-F5344CB8AC3E}">
        <p14:creationId xmlns:p14="http://schemas.microsoft.com/office/powerpoint/2010/main" val="201443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to your basic allowance there are approved duties that you can make expense claims for. We are going to take you through how to make a claim, however we will now set out what you cannot claim.</a:t>
            </a:r>
          </a:p>
          <a:p>
            <a:endParaRPr lang="en-GB"/>
          </a:p>
          <a:p>
            <a:r>
              <a:rPr lang="en-GB"/>
              <a:t>So the 12000 covers divisional or constituency duties, so if you are undertaking business in relation to your division these are considered to be covered as part of your basic allowance, although appendix 1 of the MAS sets out in details approved duties where you would be able to make a claim. That said, if you attend a town or parish meeting as the local county member you are able to claim for that.</a:t>
            </a:r>
          </a:p>
          <a:p>
            <a:endParaRPr lang="en-GB"/>
          </a:p>
          <a:p>
            <a:r>
              <a:rPr lang="en-GB"/>
              <a:t>You cannot claim for any political activities, including if you came to county hall purely for the intention of a political group meeting.</a:t>
            </a:r>
          </a:p>
          <a:p>
            <a:endParaRPr lang="en-GB"/>
          </a:p>
          <a:p>
            <a:r>
              <a:rPr lang="en-GB"/>
              <a:t>If you receive payment from another body you cannot then claim from ECC, some outside bodies allow expenses, you cannot claim for both</a:t>
            </a:r>
          </a:p>
          <a:p>
            <a:endParaRPr lang="en-GB"/>
          </a:p>
          <a:p>
            <a:r>
              <a:rPr lang="en-GB"/>
              <a:t>We make no payment for telephone bills, internet etc, although we can assist you with equipment, your basic allowance covers these costs. This also for any stationary you have, although we will arrange stationary such as business cards for you if you desire.</a:t>
            </a:r>
          </a:p>
          <a:p>
            <a:endParaRPr lang="en-GB"/>
          </a:p>
          <a:p>
            <a:r>
              <a:rPr lang="en-GB"/>
              <a:t>Anything you pay for that is not within the allowance scheme cannot be reimbursed by expenses.</a:t>
            </a:r>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5</a:t>
            </a:fld>
            <a:endParaRPr lang="en-US" altLang="en-US"/>
          </a:p>
        </p:txBody>
      </p:sp>
    </p:spTree>
    <p:extLst>
      <p:ext uri="{BB962C8B-B14F-4D97-AF65-F5344CB8AC3E}">
        <p14:creationId xmlns:p14="http://schemas.microsoft.com/office/powerpoint/2010/main" val="383913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So, in essence – you can claim for the list of approved duties as per appendix 1 of the member allowance scheme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The detailed paragraphs and sub-paragraphs of those definitions can be broadly summarised as duties undertaken on behalf of the County Council</a:t>
            </a:r>
          </a:p>
          <a:p>
            <a:endParaRPr lang="en-GB"/>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6</a:t>
            </a:fld>
            <a:endParaRPr lang="en-US" altLang="en-US"/>
          </a:p>
        </p:txBody>
      </p:sp>
    </p:spTree>
    <p:extLst>
      <p:ext uri="{BB962C8B-B14F-4D97-AF65-F5344CB8AC3E}">
        <p14:creationId xmlns:p14="http://schemas.microsoft.com/office/powerpoint/2010/main" val="160593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you can claim, some examples – travel to county hall</a:t>
            </a:r>
          </a:p>
          <a:p>
            <a:r>
              <a:rPr lang="en-GB"/>
              <a:t>Subsistence when on approved duties outside of the county of essex and as per the scheme for amounts and times, please note, alcohol will never be reimbursed.</a:t>
            </a:r>
          </a:p>
          <a:p>
            <a:endParaRPr lang="en-GB"/>
          </a:p>
          <a:p>
            <a:r>
              <a:rPr lang="en-GB"/>
              <a:t>If you have caring responsibilities for children under 16 or dependent adults as certified by a doctor of social worker when you are on approved duties and </a:t>
            </a:r>
          </a:p>
          <a:p>
            <a:endParaRPr lang="en-GB"/>
          </a:p>
          <a:p>
            <a:r>
              <a:rPr lang="en-GB"/>
              <a:t>Some training events and courses if you apply and it meets the needs of your role may be claimed, but talk to us first.</a:t>
            </a:r>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7</a:t>
            </a:fld>
            <a:endParaRPr lang="en-US" altLang="en-US"/>
          </a:p>
        </p:txBody>
      </p:sp>
    </p:spTree>
    <p:extLst>
      <p:ext uri="{BB962C8B-B14F-4D97-AF65-F5344CB8AC3E}">
        <p14:creationId xmlns:p14="http://schemas.microsoft.com/office/powerpoint/2010/main" val="246739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E0574-F2CF-4BE5-8A93-E322F9677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376DB-FA01-49D8-9F9D-E742E4DEABD5}"/>
              </a:ext>
            </a:extLst>
          </p:cNvPr>
          <p:cNvSpPr>
            <a:spLocks noGrp="1"/>
          </p:cNvSpPr>
          <p:nvPr>
            <p:ph type="body" idx="1"/>
          </p:nvPr>
        </p:nvSpPr>
        <p:spPr/>
        <p:txBody>
          <a:bodyPr/>
          <a:lstStyle/>
          <a:p>
            <a:pPr>
              <a:defRPr/>
            </a:pPr>
            <a:r>
              <a:rPr lang="en-GB"/>
              <a:t>So you can claim for public transport – we understand about Dartford crossing and Oyster payments, please speak to us and we can help </a:t>
            </a:r>
          </a:p>
          <a:p>
            <a:pPr>
              <a:defRPr/>
            </a:pPr>
            <a:r>
              <a:rPr lang="en-GB"/>
              <a:t>Where possible we need receipts, this could be a photograph or screen grab from your smart phone</a:t>
            </a:r>
          </a:p>
          <a:p>
            <a:pPr>
              <a:defRPr/>
            </a:pPr>
            <a:endParaRPr lang="en-GB"/>
          </a:p>
          <a:p>
            <a:pPr>
              <a:defRPr/>
            </a:pPr>
            <a:r>
              <a:rPr lang="en-GB"/>
              <a:t>You must take advantage of cheapest fairs, we will not reimburse for first class</a:t>
            </a:r>
          </a:p>
          <a:p>
            <a:pPr>
              <a:defRPr/>
            </a:pPr>
            <a:endParaRPr lang="en-GB"/>
          </a:p>
          <a:p>
            <a:pPr>
              <a:defRPr/>
            </a:pPr>
            <a:r>
              <a:rPr lang="en-GB"/>
              <a:t>If you are going outside of Essex to a meeting, please let us know we can organise travel tickets in advance taking advantage of cheaper rates</a:t>
            </a:r>
          </a:p>
        </p:txBody>
      </p:sp>
      <p:sp>
        <p:nvSpPr>
          <p:cNvPr id="4" name="Slide Number Placeholder 3">
            <a:extLst>
              <a:ext uri="{FF2B5EF4-FFF2-40B4-BE49-F238E27FC236}">
                <a16:creationId xmlns:a16="http://schemas.microsoft.com/office/drawing/2014/main" id="{52AF8024-DF11-40D7-9A40-9FE85DBF203B}"/>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E52733E-6314-4C59-A7F7-53BCA0796501}" type="slidenum">
              <a:rPr lang="en-US" altLang="en-US" sz="1200"/>
              <a:pPr/>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4A8B-E1F3-4668-B6CC-DBFFEF464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F4E19-45A3-7B44-A73B-1EB0E0A2D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D29F2-FD03-3B98-AE06-2772981C4704}"/>
              </a:ext>
            </a:extLst>
          </p:cNvPr>
          <p:cNvSpPr>
            <a:spLocks noGrp="1"/>
          </p:cNvSpPr>
          <p:nvPr>
            <p:ph type="body" idx="1"/>
          </p:nvPr>
        </p:nvSpPr>
        <p:spPr/>
        <p:txBody>
          <a:bodyPr/>
          <a:lstStyle/>
          <a:p>
            <a:pPr>
              <a:defRPr/>
            </a:pPr>
            <a:r>
              <a:rPr lang="en-GB"/>
              <a:t>So you can claim for public transport – we understand about Dartford crossing and Oyster payments, please speak to us and we can help </a:t>
            </a:r>
          </a:p>
          <a:p>
            <a:pPr>
              <a:defRPr/>
            </a:pPr>
            <a:r>
              <a:rPr lang="en-GB"/>
              <a:t>Where possible we need receipts, this could be a photograph or screen grab from your smart phone</a:t>
            </a:r>
          </a:p>
          <a:p>
            <a:pPr>
              <a:defRPr/>
            </a:pPr>
            <a:endParaRPr lang="en-GB"/>
          </a:p>
          <a:p>
            <a:pPr>
              <a:defRPr/>
            </a:pPr>
            <a:r>
              <a:rPr lang="en-GB"/>
              <a:t>You must take advantage of cheapest fairs, we will not reimburse for first class</a:t>
            </a:r>
          </a:p>
          <a:p>
            <a:pPr>
              <a:defRPr/>
            </a:pPr>
            <a:endParaRPr lang="en-GB"/>
          </a:p>
          <a:p>
            <a:pPr>
              <a:defRPr/>
            </a:pPr>
            <a:r>
              <a:rPr lang="en-GB"/>
              <a:t>If you are going outside of Essex to a meeting, please let us know we can organise travel tickets in advance taking advantage of cheaper rates</a:t>
            </a:r>
          </a:p>
        </p:txBody>
      </p:sp>
      <p:sp>
        <p:nvSpPr>
          <p:cNvPr id="4" name="Slide Number Placeholder 3">
            <a:extLst>
              <a:ext uri="{FF2B5EF4-FFF2-40B4-BE49-F238E27FC236}">
                <a16:creationId xmlns:a16="http://schemas.microsoft.com/office/drawing/2014/main" id="{030729AD-E93F-2CE8-7F6D-1BB61EE93453}"/>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E52733E-6314-4C59-A7F7-53BCA0796501}" type="slidenum">
              <a:rPr lang="en-US" altLang="en-US" sz="1200"/>
              <a:pPr/>
              <a:t>9</a:t>
            </a:fld>
            <a:endParaRPr lang="en-US" altLang="en-US" sz="1200"/>
          </a:p>
        </p:txBody>
      </p:sp>
    </p:spTree>
    <p:extLst>
      <p:ext uri="{BB962C8B-B14F-4D97-AF65-F5344CB8AC3E}">
        <p14:creationId xmlns:p14="http://schemas.microsoft.com/office/powerpoint/2010/main" val="114397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special arrangements for air and foreign travel including a foreign travel committee. If you need to travel abroad talk to us ASAP.</a:t>
            </a:r>
          </a:p>
        </p:txBody>
      </p:sp>
      <p:sp>
        <p:nvSpPr>
          <p:cNvPr id="4" name="Slide Number Placeholder 3"/>
          <p:cNvSpPr>
            <a:spLocks noGrp="1"/>
          </p:cNvSpPr>
          <p:nvPr>
            <p:ph type="sldNum" sz="quarter" idx="5"/>
          </p:nvPr>
        </p:nvSpPr>
        <p:spPr/>
        <p:txBody>
          <a:bodyPr/>
          <a:lstStyle/>
          <a:p>
            <a:fld id="{1E1E6721-E2A0-4DD9-A545-6BFCF95311F6}" type="slidenum">
              <a:rPr lang="en-US" altLang="en-US" smtClean="0"/>
              <a:pPr/>
              <a:t>10</a:t>
            </a:fld>
            <a:endParaRPr lang="en-US" altLang="en-US"/>
          </a:p>
        </p:txBody>
      </p:sp>
    </p:spTree>
    <p:extLst>
      <p:ext uri="{BB962C8B-B14F-4D97-AF65-F5344CB8AC3E}">
        <p14:creationId xmlns:p14="http://schemas.microsoft.com/office/powerpoint/2010/main" val="259628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1A83-9080-4AEE-A4FC-8FAC2E58F4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C2AB1-BDD7-465C-96D5-5F0E8AD70F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AD43E-8643-4F71-AD01-85E57FB7DF35}"/>
              </a:ext>
            </a:extLst>
          </p:cNvPr>
          <p:cNvSpPr>
            <a:spLocks noGrp="1"/>
          </p:cNvSpPr>
          <p:nvPr>
            <p:ph type="dt" sz="half" idx="10"/>
          </p:nvPr>
        </p:nvSpPr>
        <p:spPr/>
        <p:txBody>
          <a:bodyPr/>
          <a:lstStyle/>
          <a:p>
            <a:fld id="{7924ABC5-DE14-424C-8158-C89FD45FF709}" type="datetimeFigureOut">
              <a:rPr lang="en-GB" smtClean="0"/>
              <a:t>09/06/2026</a:t>
            </a:fld>
            <a:endParaRPr lang="en-GB"/>
          </a:p>
        </p:txBody>
      </p:sp>
      <p:sp>
        <p:nvSpPr>
          <p:cNvPr id="5" name="Footer Placeholder 4">
            <a:extLst>
              <a:ext uri="{FF2B5EF4-FFF2-40B4-BE49-F238E27FC236}">
                <a16:creationId xmlns:a16="http://schemas.microsoft.com/office/drawing/2014/main" id="{5C2FED25-F668-4EE2-9ACE-CF5F70B30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B73F3-3699-4947-AB03-D1787E54F77C}"/>
              </a:ext>
            </a:extLst>
          </p:cNvPr>
          <p:cNvSpPr>
            <a:spLocks noGrp="1"/>
          </p:cNvSpPr>
          <p:nvPr>
            <p:ph type="sldNum" sz="quarter" idx="12"/>
          </p:nvPr>
        </p:nvSpPr>
        <p:spPr/>
        <p:txBody>
          <a:bodyPr/>
          <a:lstStyle/>
          <a:p>
            <a:fld id="{636CCAEF-77D1-4F9E-92F3-0380C1402C82}" type="slidenum">
              <a:rPr lang="en-US" altLang="en-US" smtClean="0"/>
              <a:pPr/>
              <a:t>‹#›</a:t>
            </a:fld>
            <a:endParaRPr lang="en-US" altLang="en-US">
              <a:solidFill>
                <a:schemeClr val="tx1"/>
              </a:solidFill>
            </a:endParaRPr>
          </a:p>
        </p:txBody>
      </p:sp>
    </p:spTree>
    <p:extLst>
      <p:ext uri="{BB962C8B-B14F-4D97-AF65-F5344CB8AC3E}">
        <p14:creationId xmlns:p14="http://schemas.microsoft.com/office/powerpoint/2010/main" val="3500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9615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09/06/2026</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09/06/2026</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pages/responsepage.aspx?id=TzK0qFwVFUKg8X7YzJqZL2FXHukU5IRAkAmXwPdVMAdUNElZQktYR08wTzcwTjBJOFQ4Q01QMUM2OCQlQCN0PWcu&amp;route=shorturl" TargetMode="External"/><Relationship Id="rId2" Type="http://schemas.openxmlformats.org/officeDocument/2006/relationships/hyperlink" Target="https://forms.office.com/Pages/ResponsePage.aspx?id=TzK0qFwVFUKg8X7YzJqZL3oM2TERENJEkHJ8jr_Q8RZUN1dZWUo5SlMyUFY3VVNNRUY0NDNESTlQTiQlQCN0PWcu" TargetMode="Externa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9.xml"/><Relationship Id="rId11" Type="http://schemas.openxmlformats.org/officeDocument/2006/relationships/image" Target="../media/image28.svg"/><Relationship Id="rId5" Type="http://schemas.openxmlformats.org/officeDocument/2006/relationships/diagramQuickStyle" Target="../diagrams/quickStyle9.xml"/><Relationship Id="rId15" Type="http://schemas.openxmlformats.org/officeDocument/2006/relationships/image" Target="../media/image32.svg"/><Relationship Id="rId10" Type="http://schemas.openxmlformats.org/officeDocument/2006/relationships/hyperlink" Target="https://creativecommons.org/licenses/by-sa/3.0/" TargetMode="External"/><Relationship Id="rId4" Type="http://schemas.openxmlformats.org/officeDocument/2006/relationships/diagramLayout" Target="../diagrams/layout9.xml"/><Relationship Id="rId9" Type="http://schemas.openxmlformats.org/officeDocument/2006/relationships/hyperlink" Target="https://en.wikipedia.org/wiki/Historic_counties_of_England" TargetMode="External"/><Relationship Id="rId14"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hyperlink" Target="https://www.gettyimagesbank.com/view/portrait-of-carer-pushing-senior-woman-in-wheelchair-outside-home/1011194684" TargetMode="External"/><Relationship Id="rId5" Type="http://schemas.openxmlformats.org/officeDocument/2006/relationships/diagramQuickStyle" Target="../diagrams/quickStyle10.xml"/><Relationship Id="rId10" Type="http://schemas.openxmlformats.org/officeDocument/2006/relationships/image" Target="../media/image34.jpeg"/><Relationship Id="rId4" Type="http://schemas.openxmlformats.org/officeDocument/2006/relationships/diagramLayout" Target="../diagrams/layout10.xml"/><Relationship Id="rId9" Type="http://schemas.openxmlformats.org/officeDocument/2006/relationships/hyperlink" Target="https://www.crapivemade.com/2011/08/mary-poppins.html" TargetMode="Externa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18/10/relationships/comments" Target="../comments/modernComment_168_0.xml"/><Relationship Id="rId7" Type="http://schemas.openxmlformats.org/officeDocument/2006/relationships/diagramColors" Target="../diagrams/colors1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essex.gov.uk/about-council/your-councillor/expenses-and-allowances"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members.essex.gov.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hyperlink" Target="https://creativecommons.org/licenses/by-nc/3.0/" TargetMode="External"/><Relationship Id="rId4" Type="http://schemas.openxmlformats.org/officeDocument/2006/relationships/hyperlink" Target="https://unknowncystic.wordpress.com/2012/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1.svg"/><Relationship Id="rId7" Type="http://schemas.openxmlformats.org/officeDocument/2006/relationships/diagramData" Target="../diagrams/data7.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4.svg"/><Relationship Id="rId11" Type="http://schemas.microsoft.com/office/2007/relationships/diagramDrawing" Target="../diagrams/drawing7.xml"/><Relationship Id="rId5" Type="http://schemas.openxmlformats.org/officeDocument/2006/relationships/image" Target="../media/image23.svg"/><Relationship Id="rId10" Type="http://schemas.openxmlformats.org/officeDocument/2006/relationships/diagramColors" Target="../diagrams/colors7.xml"/><Relationship Id="rId4" Type="http://schemas.openxmlformats.org/officeDocument/2006/relationships/image" Target="../media/image22.svg"/><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750" y="1383283"/>
            <a:ext cx="10881374" cy="1620000"/>
          </a:xfrm>
        </p:spPr>
        <p:txBody>
          <a:bodyPr/>
          <a:lstStyle/>
          <a:p>
            <a:r>
              <a:rPr lang="en-GB"/>
              <a:t>Member Allowances, </a:t>
            </a:r>
            <a:br>
              <a:rPr lang="en-GB"/>
            </a:br>
            <a:r>
              <a:rPr lang="en-GB"/>
              <a:t>Expenses and </a:t>
            </a:r>
            <a:r>
              <a:rPr lang="en-GB" err="1"/>
              <a:t>ePayroll</a:t>
            </a:r>
            <a:br>
              <a:rPr lang="en-GB"/>
            </a:br>
            <a:r>
              <a:rPr lang="en-GB" b="0"/>
              <a:t>for Newly Elected Members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140000"/>
            <a:ext cx="7284408" cy="1080000"/>
          </a:xfrm>
        </p:spPr>
        <p:txBody>
          <a:bodyPr/>
          <a:lstStyle/>
          <a:p>
            <a:r>
              <a:rPr lang="en-GB"/>
              <a:t>A Practical Guide</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39750" y="5220000"/>
            <a:ext cx="7014936" cy="571200"/>
          </a:xfrm>
        </p:spPr>
        <p:txBody>
          <a:bodyPr/>
          <a:lstStyle/>
          <a:p>
            <a:r>
              <a:rPr lang="en-GB"/>
              <a:t>Joanna Boaler, Assistant Director: Democracy and Transparency</a:t>
            </a:r>
          </a:p>
          <a:p>
            <a:r>
              <a:rPr lang="en-GB"/>
              <a:t>Jasmine Langley, Senior Democratic Services Officer </a:t>
            </a:r>
          </a:p>
          <a:p>
            <a:r>
              <a:rPr lang="en-GB"/>
              <a:t>June 2026</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F2E3-A446-48A9-8CAF-3361A69352E9}"/>
              </a:ext>
            </a:extLst>
          </p:cNvPr>
          <p:cNvSpPr>
            <a:spLocks noGrp="1"/>
          </p:cNvSpPr>
          <p:nvPr>
            <p:ph type="title"/>
          </p:nvPr>
        </p:nvSpPr>
        <p:spPr>
          <a:xfrm>
            <a:off x="545124" y="517524"/>
            <a:ext cx="6601634" cy="1065091"/>
          </a:xfrm>
        </p:spPr>
        <p:txBody>
          <a:bodyPr anchor="t">
            <a:normAutofit/>
          </a:bodyPr>
          <a:lstStyle/>
          <a:p>
            <a:pPr algn="ctr">
              <a:defRPr/>
            </a:pPr>
            <a:r>
              <a:rPr lang="en-GB" sz="4200"/>
              <a:t>Air Travel and Travel Abroad</a:t>
            </a:r>
          </a:p>
        </p:txBody>
      </p:sp>
      <p:graphicFrame>
        <p:nvGraphicFramePr>
          <p:cNvPr id="6" name="Content Placeholder 2">
            <a:extLst>
              <a:ext uri="{FF2B5EF4-FFF2-40B4-BE49-F238E27FC236}">
                <a16:creationId xmlns:a16="http://schemas.microsoft.com/office/drawing/2014/main" id="{BB2C3871-4428-4C36-851C-D9CA1A3DF97E}"/>
              </a:ext>
            </a:extLst>
          </p:cNvPr>
          <p:cNvGraphicFramePr>
            <a:graphicFrameLocks noGrp="1"/>
          </p:cNvGraphicFramePr>
          <p:nvPr>
            <p:ph idx="1"/>
            <p:extLst>
              <p:ext uri="{D42A27DB-BD31-4B8C-83A1-F6EECF244321}">
                <p14:modId xmlns:p14="http://schemas.microsoft.com/office/powerpoint/2010/main" val="83521114"/>
              </p:ext>
            </p:extLst>
          </p:nvPr>
        </p:nvGraphicFramePr>
        <p:xfrm>
          <a:off x="545124" y="1850972"/>
          <a:ext cx="9903661" cy="4430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6778DEE-DD4E-4253-A4FF-B596C72D3B74}"/>
              </a:ext>
            </a:extLst>
          </p:cNvPr>
          <p:cNvSpPr>
            <a:spLocks noGrp="1"/>
          </p:cNvSpPr>
          <p:nvPr>
            <p:ph type="sldNum" sz="quarter" idx="4294967295"/>
          </p:nvPr>
        </p:nvSpPr>
        <p:spPr>
          <a:xfrm>
            <a:off x="10134600" y="6356350"/>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5A3C30A8-BFED-491C-995A-3751B807DDB8}" type="slidenum">
              <a:rPr lang="en-US" altLang="en-US" sz="1900">
                <a:latin typeface="Arial" panose="020B0604020202020204" pitchFamily="34" charset="0"/>
              </a:rPr>
              <a:pPr>
                <a:lnSpc>
                  <a:spcPct val="90000"/>
                </a:lnSpc>
                <a:spcAft>
                  <a:spcPts val="600"/>
                </a:spcAft>
              </a:pPr>
              <a:t>10</a:t>
            </a:fld>
            <a:endParaRPr lang="en-US" altLang="en-US" sz="1900">
              <a:latin typeface="Arial" panose="020B0604020202020204" pitchFamily="34" charset="0"/>
            </a:endParaRPr>
          </a:p>
        </p:txBody>
      </p:sp>
      <p:pic>
        <p:nvPicPr>
          <p:cNvPr id="7" name="Graphic 6" descr="Earth globe Africa and Europe">
            <a:extLst>
              <a:ext uri="{FF2B5EF4-FFF2-40B4-BE49-F238E27FC236}">
                <a16:creationId xmlns:a16="http://schemas.microsoft.com/office/drawing/2014/main" id="{143B385D-C84A-4E45-A991-ACE70BDF89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534051" y="-84221"/>
            <a:ext cx="2657949" cy="26579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5AEFF-3770-D202-F082-B1A43A91D50C}"/>
              </a:ext>
            </a:extLst>
          </p:cNvPr>
          <p:cNvSpPr>
            <a:spLocks noGrp="1"/>
          </p:cNvSpPr>
          <p:nvPr>
            <p:ph sz="quarter" idx="10"/>
          </p:nvPr>
        </p:nvSpPr>
        <p:spPr>
          <a:xfrm>
            <a:off x="623392" y="1268413"/>
            <a:ext cx="7527584" cy="5256931"/>
          </a:xfrm>
        </p:spPr>
        <p:txBody>
          <a:bodyPr vert="horz" lIns="91440" tIns="45720" rIns="91440" bIns="45720" rtlCol="0">
            <a:normAutofit lnSpcReduction="10000"/>
          </a:bodyPr>
          <a:lstStyle/>
          <a:p>
            <a:pPr indent="-228600">
              <a:buFont typeface="Arial" panose="020B0604020202020204" pitchFamily="34" charset="0"/>
              <a:buChar char="•"/>
            </a:pPr>
            <a:r>
              <a:rPr lang="en-US" sz="2000"/>
              <a:t>Wish to attend external training or conference – complete this approval form </a:t>
            </a:r>
            <a:r>
              <a:rPr lang="en-US" sz="2000">
                <a:hlinkClick r:id="rId2"/>
              </a:rPr>
              <a:t>Member Development Nomination Form (external bookings)</a:t>
            </a:r>
            <a:endParaRPr lang="en-US" sz="2000"/>
          </a:p>
          <a:p>
            <a:pPr indent="-228600">
              <a:buFont typeface="Arial" panose="020B0604020202020204" pitchFamily="34" charset="0"/>
              <a:buChar char="•"/>
            </a:pPr>
            <a:r>
              <a:rPr lang="en-US" sz="2000"/>
              <a:t>If it meets any of the following:</a:t>
            </a:r>
            <a:br>
              <a:rPr lang="en-US" sz="2000"/>
            </a:br>
            <a:br>
              <a:rPr lang="en-US" sz="2000"/>
            </a:br>
            <a:r>
              <a:rPr lang="en-US" sz="2000"/>
              <a:t>- Any overseas travel </a:t>
            </a:r>
            <a:br>
              <a:rPr lang="en-US" sz="2000"/>
            </a:br>
            <a:r>
              <a:rPr lang="en-US" sz="2000"/>
              <a:t>- Any trips that include </a:t>
            </a:r>
            <a:r>
              <a:rPr lang="en-US" sz="2000" err="1"/>
              <a:t>councillors</a:t>
            </a:r>
            <a:r>
              <a:rPr lang="en-US" sz="2000"/>
              <a:t> and where total cost (including conference/accommodation/travel expenses) is more than £500 for one </a:t>
            </a:r>
            <a:r>
              <a:rPr lang="en-US" sz="2000" err="1"/>
              <a:t>councillor</a:t>
            </a:r>
            <a:r>
              <a:rPr lang="en-US" sz="2000"/>
              <a:t> or more than £1000 if more than one </a:t>
            </a:r>
            <a:r>
              <a:rPr lang="en-US" sz="2000" err="1"/>
              <a:t>councillor</a:t>
            </a:r>
            <a:r>
              <a:rPr lang="en-US" sz="2000"/>
              <a:t> travelling</a:t>
            </a:r>
            <a:br>
              <a:rPr lang="en-US" sz="2000"/>
            </a:br>
            <a:r>
              <a:rPr lang="en-US" sz="2000"/>
              <a:t>- Where any officers and members are both attending and total cost is more than £500</a:t>
            </a:r>
            <a:br>
              <a:rPr lang="en-US" sz="2000"/>
            </a:br>
            <a:br>
              <a:rPr lang="en-US" sz="2000"/>
            </a:br>
            <a:r>
              <a:rPr lang="en-US" sz="2000"/>
              <a:t>A form for approval of high cost or overseas travel needs to be completed and approved </a:t>
            </a:r>
            <a:r>
              <a:rPr lang="en-US" sz="2000">
                <a:hlinkClick r:id="rId3"/>
              </a:rPr>
              <a:t>New Request for Approval of For High Cost or Overseas Travel</a:t>
            </a:r>
            <a:endParaRPr lang="en-US" sz="2000"/>
          </a:p>
          <a:p>
            <a:pPr indent="-228600">
              <a:buFont typeface="Arial" panose="020B0604020202020204" pitchFamily="34" charset="0"/>
              <a:buChar char="•"/>
            </a:pPr>
            <a:endParaRPr lang="en-US"/>
          </a:p>
          <a:p>
            <a:pPr indent="-2286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B89111E6-FADE-2C27-F69B-13DD7624C8F4}"/>
              </a:ext>
            </a:extLst>
          </p:cNvPr>
          <p:cNvSpPr>
            <a:spLocks noGrp="1"/>
          </p:cNvSpPr>
          <p:nvPr>
            <p:ph type="title"/>
          </p:nvPr>
        </p:nvSpPr>
        <p:spPr>
          <a:xfrm>
            <a:off x="623392" y="404664"/>
            <a:ext cx="10944192" cy="648072"/>
          </a:xfrm>
        </p:spPr>
        <p:txBody>
          <a:bodyPr vert="horz" lIns="91440" tIns="45720" rIns="91440" bIns="45720" rtlCol="0" anchor="ctr">
            <a:normAutofit/>
          </a:bodyPr>
          <a:lstStyle/>
          <a:p>
            <a:r>
              <a:rPr lang="en-US"/>
              <a:t>Significant cost or overseas travel</a:t>
            </a:r>
          </a:p>
        </p:txBody>
      </p:sp>
      <p:pic>
        <p:nvPicPr>
          <p:cNvPr id="7" name="Picture 6" descr="Money and passport">
            <a:extLst>
              <a:ext uri="{FF2B5EF4-FFF2-40B4-BE49-F238E27FC236}">
                <a16:creationId xmlns:a16="http://schemas.microsoft.com/office/drawing/2014/main" id="{DFBEDCFB-B592-7D09-8F19-8BBBED4DEEC3}"/>
              </a:ext>
            </a:extLst>
          </p:cNvPr>
          <p:cNvPicPr>
            <a:picLocks noChangeAspect="1"/>
          </p:cNvPicPr>
          <p:nvPr/>
        </p:nvPicPr>
        <p:blipFill>
          <a:blip r:embed="rId4"/>
          <a:srcRect l="43186" r="24134" b="-2"/>
          <a:stretch>
            <a:fillRect/>
          </a:stretch>
        </p:blipFill>
        <p:spPr>
          <a:xfrm>
            <a:off x="8341476" y="1268413"/>
            <a:ext cx="3226107" cy="5256931"/>
          </a:xfrm>
          <a:prstGeom prst="rect">
            <a:avLst/>
          </a:prstGeom>
          <a:noFill/>
        </p:spPr>
      </p:pic>
    </p:spTree>
    <p:extLst>
      <p:ext uri="{BB962C8B-B14F-4D97-AF65-F5344CB8AC3E}">
        <p14:creationId xmlns:p14="http://schemas.microsoft.com/office/powerpoint/2010/main" val="391468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93CB-B6D2-43F0-9189-78A141C35E04}"/>
              </a:ext>
            </a:extLst>
          </p:cNvPr>
          <p:cNvSpPr>
            <a:spLocks noGrp="1"/>
          </p:cNvSpPr>
          <p:nvPr>
            <p:ph type="title"/>
          </p:nvPr>
        </p:nvSpPr>
        <p:spPr>
          <a:xfrm>
            <a:off x="5358212" y="164885"/>
            <a:ext cx="4817137" cy="639494"/>
          </a:xfrm>
        </p:spPr>
        <p:txBody>
          <a:bodyPr>
            <a:normAutofit/>
          </a:bodyPr>
          <a:lstStyle/>
          <a:p>
            <a:pPr eaLnBrk="1" hangingPunct="1">
              <a:defRPr/>
            </a:pPr>
            <a:r>
              <a:rPr lang="en-GB"/>
              <a:t>Subsistence</a:t>
            </a:r>
          </a:p>
        </p:txBody>
      </p:sp>
      <p:graphicFrame>
        <p:nvGraphicFramePr>
          <p:cNvPr id="101" name="Rectangle 3">
            <a:extLst>
              <a:ext uri="{FF2B5EF4-FFF2-40B4-BE49-F238E27FC236}">
                <a16:creationId xmlns:a16="http://schemas.microsoft.com/office/drawing/2014/main" id="{2BE504F3-4D0C-4810-BC14-4F93AB7B8058}"/>
              </a:ext>
            </a:extLst>
          </p:cNvPr>
          <p:cNvGraphicFramePr>
            <a:graphicFrameLocks noGrp="1"/>
          </p:cNvGraphicFramePr>
          <p:nvPr>
            <p:ph idx="1"/>
            <p:extLst>
              <p:ext uri="{D42A27DB-BD31-4B8C-83A1-F6EECF244321}">
                <p14:modId xmlns:p14="http://schemas.microsoft.com/office/powerpoint/2010/main" val="928858319"/>
              </p:ext>
            </p:extLst>
          </p:nvPr>
        </p:nvGraphicFramePr>
        <p:xfrm>
          <a:off x="5361660" y="804380"/>
          <a:ext cx="5323676" cy="578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E6E7636-685A-4B43-9FA5-FA2EB836DB3E}"/>
              </a:ext>
            </a:extLst>
          </p:cNvPr>
          <p:cNvSpPr>
            <a:spLocks noGrp="1"/>
          </p:cNvSpPr>
          <p:nvPr>
            <p:ph type="sldNum" sz="quarter" idx="12"/>
          </p:nvPr>
        </p:nvSpPr>
        <p:spPr>
          <a:xfrm>
            <a:off x="1870329" y="6355081"/>
            <a:ext cx="51435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a:lnSpc>
                <a:spcPct val="90000"/>
              </a:lnSpc>
              <a:spcAft>
                <a:spcPts val="600"/>
              </a:spcAft>
            </a:pPr>
            <a:fld id="{F2BB938C-F4BD-403D-A073-633E8F1EF5B2}" type="slidenum">
              <a:rPr lang="en-US" altLang="en-US" sz="1900">
                <a:solidFill>
                  <a:srgbClr val="404040"/>
                </a:solidFill>
                <a:latin typeface="Arial" panose="020B0604020202020204" pitchFamily="34" charset="0"/>
              </a:rPr>
              <a:pPr algn="l">
                <a:lnSpc>
                  <a:spcPct val="90000"/>
                </a:lnSpc>
                <a:spcAft>
                  <a:spcPts val="600"/>
                </a:spcAft>
              </a:pPr>
              <a:t>12</a:t>
            </a:fld>
            <a:endParaRPr lang="en-US" altLang="en-US" sz="1900">
              <a:solidFill>
                <a:srgbClr val="404040"/>
              </a:solidFill>
              <a:latin typeface="Arial" panose="020B0604020202020204" pitchFamily="34" charset="0"/>
            </a:endParaRPr>
          </a:p>
        </p:txBody>
      </p:sp>
      <p:pic>
        <p:nvPicPr>
          <p:cNvPr id="5" name="Picture 4" descr="A map of england with different colored states&#10;&#10;AI-generated content may be incorrect.">
            <a:extLst>
              <a:ext uri="{FF2B5EF4-FFF2-40B4-BE49-F238E27FC236}">
                <a16:creationId xmlns:a16="http://schemas.microsoft.com/office/drawing/2014/main" id="{7B237327-8B40-94CB-977D-4CC0863C5C7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73081" y="346780"/>
            <a:ext cx="4762500" cy="5781675"/>
          </a:xfrm>
          <a:prstGeom prst="rect">
            <a:avLst/>
          </a:prstGeom>
        </p:spPr>
      </p:pic>
      <p:sp>
        <p:nvSpPr>
          <p:cNvPr id="6" name="TextBox 5">
            <a:extLst>
              <a:ext uri="{FF2B5EF4-FFF2-40B4-BE49-F238E27FC236}">
                <a16:creationId xmlns:a16="http://schemas.microsoft.com/office/drawing/2014/main" id="{BF1B0A0E-C2C4-14F8-37C2-5B4C11511A78}"/>
              </a:ext>
            </a:extLst>
          </p:cNvPr>
          <p:cNvSpPr txBox="1"/>
          <p:nvPr/>
        </p:nvSpPr>
        <p:spPr>
          <a:xfrm>
            <a:off x="436121" y="6172518"/>
            <a:ext cx="4762500" cy="138499"/>
          </a:xfrm>
          <a:prstGeom prst="rect">
            <a:avLst/>
          </a:prstGeom>
          <a:noFill/>
        </p:spPr>
        <p:txBody>
          <a:bodyPr wrap="square" lIns="0" tIns="0" rIns="0" bIns="0" rtlCol="0">
            <a:spAutoFit/>
          </a:bodyPr>
          <a:lstStyle/>
          <a:p>
            <a:r>
              <a:rPr lang="en-GB" sz="900">
                <a:hlinkClick r:id="rId9" tooltip="https://en.wikipedia.org/wiki/Historic_counties_of_England"/>
              </a:rPr>
              <a:t>This Photo</a:t>
            </a:r>
            <a:r>
              <a:rPr lang="en-GB" sz="900"/>
              <a:t> by Unknown Author is licensed under </a:t>
            </a:r>
            <a:r>
              <a:rPr lang="en-GB" sz="900">
                <a:hlinkClick r:id="rId10" tooltip="https://creativecommons.org/licenses/by-sa/3.0/"/>
              </a:rPr>
              <a:t>CC BY-SA</a:t>
            </a:r>
            <a:endParaRPr lang="en-GB" sz="900"/>
          </a:p>
        </p:txBody>
      </p:sp>
      <p:sp>
        <p:nvSpPr>
          <p:cNvPr id="7" name="Multiplication Sign 6">
            <a:extLst>
              <a:ext uri="{FF2B5EF4-FFF2-40B4-BE49-F238E27FC236}">
                <a16:creationId xmlns:a16="http://schemas.microsoft.com/office/drawing/2014/main" id="{D9B69133-5517-CE92-ECBE-88873CF7BCB6}"/>
              </a:ext>
            </a:extLst>
          </p:cNvPr>
          <p:cNvSpPr/>
          <p:nvPr/>
        </p:nvSpPr>
        <p:spPr>
          <a:xfrm>
            <a:off x="4117683" y="4117815"/>
            <a:ext cx="598714" cy="674915"/>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roissant with solid fill">
            <a:extLst>
              <a:ext uri="{FF2B5EF4-FFF2-40B4-BE49-F238E27FC236}">
                <a16:creationId xmlns:a16="http://schemas.microsoft.com/office/drawing/2014/main" id="{6F7F557E-AC83-931B-A01B-91F86783EF8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918371" y="1201951"/>
            <a:ext cx="914400" cy="914400"/>
          </a:xfrm>
          <a:prstGeom prst="rect">
            <a:avLst/>
          </a:prstGeom>
        </p:spPr>
      </p:pic>
      <p:pic>
        <p:nvPicPr>
          <p:cNvPr id="10" name="Graphic 9" descr="Lunch Box with solid fill">
            <a:extLst>
              <a:ext uri="{FF2B5EF4-FFF2-40B4-BE49-F238E27FC236}">
                <a16:creationId xmlns:a16="http://schemas.microsoft.com/office/drawing/2014/main" id="{17568918-95CB-1058-74C2-E2CE296B582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918371" y="2362034"/>
            <a:ext cx="914400" cy="914400"/>
          </a:xfrm>
          <a:prstGeom prst="rect">
            <a:avLst/>
          </a:prstGeom>
        </p:spPr>
      </p:pic>
      <p:pic>
        <p:nvPicPr>
          <p:cNvPr id="12" name="Graphic 11" descr="Restaurant with solid fill">
            <a:extLst>
              <a:ext uri="{FF2B5EF4-FFF2-40B4-BE49-F238E27FC236}">
                <a16:creationId xmlns:a16="http://schemas.microsoft.com/office/drawing/2014/main" id="{E32F98CD-31EB-3495-C73D-A3B99AF666B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918371" y="3660615"/>
            <a:ext cx="914400" cy="914400"/>
          </a:xfrm>
          <a:prstGeom prst="rect">
            <a:avLst/>
          </a:prstGeom>
        </p:spPr>
      </p:pic>
      <p:pic>
        <p:nvPicPr>
          <p:cNvPr id="14" name="Graphic 13" descr="Bottle with solid fill">
            <a:extLst>
              <a:ext uri="{FF2B5EF4-FFF2-40B4-BE49-F238E27FC236}">
                <a16:creationId xmlns:a16="http://schemas.microsoft.com/office/drawing/2014/main" id="{C8E63203-E247-E786-81C2-3CB282C3A71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918371" y="5198849"/>
            <a:ext cx="914400" cy="914400"/>
          </a:xfrm>
          <a:prstGeom prst="rect">
            <a:avLst/>
          </a:prstGeom>
        </p:spPr>
      </p:pic>
      <p:pic>
        <p:nvPicPr>
          <p:cNvPr id="16" name="Graphic 15" descr="Close with solid fill">
            <a:extLst>
              <a:ext uri="{FF2B5EF4-FFF2-40B4-BE49-F238E27FC236}">
                <a16:creationId xmlns:a16="http://schemas.microsoft.com/office/drawing/2014/main" id="{78593FD7-F6A3-5C26-73DA-17639BE9AE3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918371" y="5214055"/>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6092-33F2-4977-83FD-5F862F22B91F}"/>
              </a:ext>
            </a:extLst>
          </p:cNvPr>
          <p:cNvSpPr>
            <a:spLocks noGrp="1"/>
          </p:cNvSpPr>
          <p:nvPr>
            <p:ph type="title"/>
          </p:nvPr>
        </p:nvSpPr>
        <p:spPr>
          <a:xfrm>
            <a:off x="545124" y="517524"/>
            <a:ext cx="7405200" cy="1065091"/>
          </a:xfrm>
        </p:spPr>
        <p:txBody>
          <a:bodyPr anchor="t">
            <a:normAutofit/>
          </a:bodyPr>
          <a:lstStyle/>
          <a:p>
            <a:pPr>
              <a:defRPr/>
            </a:pPr>
            <a:r>
              <a:rPr lang="en-GB"/>
              <a:t>Dependent Carers’ Allowance</a:t>
            </a:r>
          </a:p>
        </p:txBody>
      </p:sp>
      <p:sp>
        <p:nvSpPr>
          <p:cNvPr id="4" name="Slide Number Placeholder 3" hidden="1">
            <a:extLst>
              <a:ext uri="{FF2B5EF4-FFF2-40B4-BE49-F238E27FC236}">
                <a16:creationId xmlns:a16="http://schemas.microsoft.com/office/drawing/2014/main" id="{750783B0-E86C-4CBD-A7B8-938D9BAA4B8F}"/>
              </a:ext>
            </a:extLst>
          </p:cNvPr>
          <p:cNvSpPr>
            <a:spLocks noGrp="1"/>
          </p:cNvSpPr>
          <p:nvPr>
            <p:ph type="sldNum" sz="quarter" idx="4294967295"/>
          </p:nvPr>
        </p:nvSpPr>
        <p:spPr>
          <a:xfrm>
            <a:off x="10302240" y="6455665"/>
            <a:ext cx="336042"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pPr>
            <a:fld id="{5441FD12-7ED5-4D27-9AFD-E29E70DB8193}" type="slidenum">
              <a:rPr lang="en-US" altLang="en-US" sz="1000">
                <a:solidFill>
                  <a:schemeClr val="tx1">
                    <a:lumMod val="50000"/>
                    <a:lumOff val="50000"/>
                  </a:schemeClr>
                </a:solidFill>
                <a:latin typeface="Arial" panose="020B0604020202020204" pitchFamily="34" charset="0"/>
              </a:rPr>
              <a:pPr>
                <a:spcAft>
                  <a:spcPts val="600"/>
                </a:spcAft>
              </a:pPr>
              <a:t>13</a:t>
            </a:fld>
            <a:endParaRPr lang="en-US" altLang="en-US" sz="1000">
              <a:solidFill>
                <a:schemeClr val="tx1">
                  <a:lumMod val="50000"/>
                  <a:lumOff val="50000"/>
                </a:schemeClr>
              </a:solidFill>
              <a:latin typeface="Arial" panose="020B0604020202020204" pitchFamily="34" charset="0"/>
            </a:endParaRPr>
          </a:p>
        </p:txBody>
      </p:sp>
      <p:graphicFrame>
        <p:nvGraphicFramePr>
          <p:cNvPr id="6" name="Content Placeholder 2">
            <a:extLst>
              <a:ext uri="{FF2B5EF4-FFF2-40B4-BE49-F238E27FC236}">
                <a16:creationId xmlns:a16="http://schemas.microsoft.com/office/drawing/2014/main" id="{12F874F7-3529-42F0-B93E-C8BAAEA4D805}"/>
              </a:ext>
            </a:extLst>
          </p:cNvPr>
          <p:cNvGraphicFramePr>
            <a:graphicFrameLocks noGrp="1"/>
          </p:cNvGraphicFramePr>
          <p:nvPr>
            <p:ph sz="half" idx="1"/>
            <p:extLst>
              <p:ext uri="{D42A27DB-BD31-4B8C-83A1-F6EECF244321}">
                <p14:modId xmlns:p14="http://schemas.microsoft.com/office/powerpoint/2010/main" val="1486649872"/>
              </p:ext>
            </p:extLst>
          </p:nvPr>
        </p:nvGraphicFramePr>
        <p:xfrm>
          <a:off x="539999" y="1863725"/>
          <a:ext cx="11064171" cy="4341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C16197F-566F-2660-B88C-F1518122F07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81999" y="4123073"/>
            <a:ext cx="2779777" cy="2084832"/>
          </a:xfrm>
          <a:prstGeom prst="rect">
            <a:avLst/>
          </a:prstGeom>
        </p:spPr>
      </p:pic>
      <p:pic>
        <p:nvPicPr>
          <p:cNvPr id="9" name="Picture 8">
            <a:extLst>
              <a:ext uri="{FF2B5EF4-FFF2-40B4-BE49-F238E27FC236}">
                <a16:creationId xmlns:a16="http://schemas.microsoft.com/office/drawing/2014/main" id="{9E8CD83A-C36F-3A30-30C6-C566C45B0CB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2510" y="4123073"/>
            <a:ext cx="3121152" cy="2081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F8AC-F463-4392-BA24-40181783B567}"/>
              </a:ext>
            </a:extLst>
          </p:cNvPr>
          <p:cNvSpPr>
            <a:spLocks noGrp="1"/>
          </p:cNvSpPr>
          <p:nvPr>
            <p:ph type="title"/>
          </p:nvPr>
        </p:nvSpPr>
        <p:spPr>
          <a:xfrm>
            <a:off x="545124" y="517524"/>
            <a:ext cx="7405200" cy="1065091"/>
          </a:xfrm>
        </p:spPr>
        <p:txBody>
          <a:bodyPr anchor="t">
            <a:normAutofit/>
          </a:bodyPr>
          <a:lstStyle/>
          <a:p>
            <a:pPr>
              <a:lnSpc>
                <a:spcPct val="90000"/>
              </a:lnSpc>
              <a:defRPr/>
            </a:pPr>
            <a:r>
              <a:rPr lang="en-GB" sz="3700"/>
              <a:t>When you make your expenses claim…</a:t>
            </a:r>
          </a:p>
        </p:txBody>
      </p:sp>
      <p:graphicFrame>
        <p:nvGraphicFramePr>
          <p:cNvPr id="6" name="Content Placeholder 2">
            <a:extLst>
              <a:ext uri="{FF2B5EF4-FFF2-40B4-BE49-F238E27FC236}">
                <a16:creationId xmlns:a16="http://schemas.microsoft.com/office/drawing/2014/main" id="{39DAC2C2-8AE2-40EF-A0B8-20B9A69CC111}"/>
              </a:ext>
            </a:extLst>
          </p:cNvPr>
          <p:cNvGraphicFramePr>
            <a:graphicFrameLocks noGrp="1"/>
          </p:cNvGraphicFramePr>
          <p:nvPr>
            <p:ph sz="half" idx="1"/>
            <p:extLst>
              <p:ext uri="{D42A27DB-BD31-4B8C-83A1-F6EECF244321}">
                <p14:modId xmlns:p14="http://schemas.microsoft.com/office/powerpoint/2010/main" val="2868211073"/>
              </p:ext>
            </p:extLst>
          </p:nvPr>
        </p:nvGraphicFramePr>
        <p:xfrm>
          <a:off x="540000" y="1863725"/>
          <a:ext cx="10650514" cy="4264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CF0370F-B4BE-439C-BCE1-DC7DCB0F4BEE}"/>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057B089A-1F25-4788-9349-28BDBBC0C2F6}" type="slidenum">
              <a:rPr lang="en-US" altLang="en-US" sz="400">
                <a:solidFill>
                  <a:schemeClr val="bg2"/>
                </a:solidFill>
              </a:rPr>
              <a:pPr>
                <a:lnSpc>
                  <a:spcPct val="90000"/>
                </a:lnSpc>
                <a:spcAft>
                  <a:spcPts val="600"/>
                </a:spcAft>
              </a:pPr>
              <a:t>14</a:t>
            </a:fld>
            <a:endParaRPr lang="en-US" altLang="en-US" sz="400">
              <a:solidFill>
                <a:schemeClr val="bg2"/>
              </a:solidFill>
            </a:endParaRPr>
          </a:p>
        </p:txBody>
      </p:sp>
      <p:graphicFrame>
        <p:nvGraphicFramePr>
          <p:cNvPr id="3" name="Content Placeholder 2">
            <a:extLst>
              <a:ext uri="{FF2B5EF4-FFF2-40B4-BE49-F238E27FC236}">
                <a16:creationId xmlns:a16="http://schemas.microsoft.com/office/drawing/2014/main" id="{7E034857-584A-2388-F367-15F219947B6A}"/>
              </a:ext>
            </a:extLst>
          </p:cNvPr>
          <p:cNvGraphicFramePr>
            <a:graphicFrameLocks/>
          </p:cNvGraphicFramePr>
          <p:nvPr>
            <p:extLst>
              <p:ext uri="{D42A27DB-BD31-4B8C-83A1-F6EECF244321}">
                <p14:modId xmlns:p14="http://schemas.microsoft.com/office/powerpoint/2010/main" val="3333419881"/>
              </p:ext>
            </p:extLst>
          </p:nvPr>
        </p:nvGraphicFramePr>
        <p:xfrm>
          <a:off x="545124" y="1874609"/>
          <a:ext cx="11189676" cy="4341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72FE-9455-4982-8483-52A6C7207A9A}"/>
              </a:ext>
            </a:extLst>
          </p:cNvPr>
          <p:cNvSpPr>
            <a:spLocks noGrp="1"/>
          </p:cNvSpPr>
          <p:nvPr>
            <p:ph type="title"/>
          </p:nvPr>
        </p:nvSpPr>
        <p:spPr>
          <a:xfrm>
            <a:off x="545123" y="517524"/>
            <a:ext cx="11004619" cy="1082676"/>
          </a:xfrm>
        </p:spPr>
        <p:txBody>
          <a:bodyPr anchor="t">
            <a:normAutofit/>
          </a:bodyPr>
          <a:lstStyle/>
          <a:p>
            <a:pPr>
              <a:lnSpc>
                <a:spcPct val="90000"/>
              </a:lnSpc>
              <a:defRPr/>
            </a:pPr>
            <a:r>
              <a:rPr lang="en-GB" sz="3700"/>
              <a:t>Check that all is correct before you submit your claim…</a:t>
            </a:r>
          </a:p>
        </p:txBody>
      </p:sp>
      <p:graphicFrame>
        <p:nvGraphicFramePr>
          <p:cNvPr id="6" name="Content Placeholder 2">
            <a:extLst>
              <a:ext uri="{FF2B5EF4-FFF2-40B4-BE49-F238E27FC236}">
                <a16:creationId xmlns:a16="http://schemas.microsoft.com/office/drawing/2014/main" id="{BCFD0FDA-F0AD-4178-A80C-4696DBC688D9}"/>
              </a:ext>
            </a:extLst>
          </p:cNvPr>
          <p:cNvGraphicFramePr>
            <a:graphicFrameLocks noGrp="1"/>
          </p:cNvGraphicFramePr>
          <p:nvPr>
            <p:ph sz="quarter" idx="11"/>
            <p:extLst>
              <p:ext uri="{D42A27DB-BD31-4B8C-83A1-F6EECF244321}">
                <p14:modId xmlns:p14="http://schemas.microsoft.com/office/powerpoint/2010/main" val="3828634200"/>
              </p:ext>
            </p:extLst>
          </p:nvPr>
        </p:nvGraphicFramePr>
        <p:xfrm>
          <a:off x="544513" y="1251857"/>
          <a:ext cx="11106150" cy="475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005F295-F87F-4CB9-A60F-738CB3ED0237}"/>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B153F5A0-C7C6-4BEB-8451-E16154795AEE}" type="slidenum">
              <a:rPr lang="en-US" altLang="en-US" sz="400">
                <a:solidFill>
                  <a:schemeClr val="bg2"/>
                </a:solidFill>
              </a:rPr>
              <a:pPr>
                <a:lnSpc>
                  <a:spcPct val="90000"/>
                </a:lnSpc>
                <a:spcAft>
                  <a:spcPts val="600"/>
                </a:spcAft>
              </a:pPr>
              <a:t>15</a:t>
            </a:fld>
            <a:endParaRPr lang="en-US" altLang="en-US" sz="40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C19A-AE19-4D4D-BA97-016DABD2883B}"/>
              </a:ext>
            </a:extLst>
          </p:cNvPr>
          <p:cNvSpPr>
            <a:spLocks noGrp="1"/>
          </p:cNvSpPr>
          <p:nvPr>
            <p:ph type="title"/>
          </p:nvPr>
        </p:nvSpPr>
        <p:spPr>
          <a:xfrm>
            <a:off x="541337" y="197655"/>
            <a:ext cx="7405200" cy="1065091"/>
          </a:xfrm>
        </p:spPr>
        <p:txBody>
          <a:bodyPr anchor="t">
            <a:normAutofit/>
          </a:bodyPr>
          <a:lstStyle/>
          <a:p>
            <a:pPr>
              <a:defRPr/>
            </a:pPr>
            <a:r>
              <a:rPr lang="en-GB"/>
              <a:t>Line entries and descriptions</a:t>
            </a:r>
          </a:p>
        </p:txBody>
      </p:sp>
      <p:graphicFrame>
        <p:nvGraphicFramePr>
          <p:cNvPr id="6" name="Content Placeholder 2">
            <a:extLst>
              <a:ext uri="{FF2B5EF4-FFF2-40B4-BE49-F238E27FC236}">
                <a16:creationId xmlns:a16="http://schemas.microsoft.com/office/drawing/2014/main" id="{C9B5A884-8561-40C2-A119-AD3639136A65}"/>
              </a:ext>
            </a:extLst>
          </p:cNvPr>
          <p:cNvGraphicFramePr>
            <a:graphicFrameLocks noGrp="1"/>
          </p:cNvGraphicFramePr>
          <p:nvPr>
            <p:ph sz="quarter" idx="11"/>
            <p:extLst>
              <p:ext uri="{D42A27DB-BD31-4B8C-83A1-F6EECF244321}">
                <p14:modId xmlns:p14="http://schemas.microsoft.com/office/powerpoint/2010/main" val="2854592693"/>
              </p:ext>
            </p:extLst>
          </p:nvPr>
        </p:nvGraphicFramePr>
        <p:xfrm>
          <a:off x="541337" y="1295403"/>
          <a:ext cx="11106150" cy="462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0ABD32E-5DCA-4543-A8DB-035A06B6A9F4}"/>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4D262C86-E2DC-4537-971A-7A21F59415DA}" type="slidenum">
              <a:rPr lang="en-US" altLang="en-US" sz="400">
                <a:solidFill>
                  <a:schemeClr val="bg2"/>
                </a:solidFill>
              </a:rPr>
              <a:pPr>
                <a:lnSpc>
                  <a:spcPct val="90000"/>
                </a:lnSpc>
                <a:spcAft>
                  <a:spcPts val="600"/>
                </a:spcAft>
              </a:pPr>
              <a:t>16</a:t>
            </a:fld>
            <a:endParaRPr lang="en-US" altLang="en-US" sz="400">
              <a:solidFill>
                <a:schemeClr val="bg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2F3B-F91F-4F4A-A7E2-11A308F69464}"/>
              </a:ext>
            </a:extLst>
          </p:cNvPr>
          <p:cNvSpPr>
            <a:spLocks noGrp="1"/>
          </p:cNvSpPr>
          <p:nvPr>
            <p:ph type="title"/>
          </p:nvPr>
        </p:nvSpPr>
        <p:spPr>
          <a:xfrm>
            <a:off x="545123" y="517524"/>
            <a:ext cx="7967505" cy="1065091"/>
          </a:xfrm>
        </p:spPr>
        <p:txBody>
          <a:bodyPr anchor="t">
            <a:normAutofit/>
          </a:bodyPr>
          <a:lstStyle/>
          <a:p>
            <a:pPr>
              <a:lnSpc>
                <a:spcPct val="90000"/>
              </a:lnSpc>
              <a:defRPr/>
            </a:pPr>
            <a:r>
              <a:rPr lang="en-GB" sz="3700"/>
              <a:t>More about mileage claims - receipts</a:t>
            </a:r>
          </a:p>
        </p:txBody>
      </p:sp>
      <p:sp>
        <p:nvSpPr>
          <p:cNvPr id="4" name="Slide Number Placeholder 3" hidden="1">
            <a:extLst>
              <a:ext uri="{FF2B5EF4-FFF2-40B4-BE49-F238E27FC236}">
                <a16:creationId xmlns:a16="http://schemas.microsoft.com/office/drawing/2014/main" id="{E41831D5-B490-4253-9BF2-2070E3100E93}"/>
              </a:ext>
            </a:extLst>
          </p:cNvPr>
          <p:cNvSpPr>
            <a:spLocks noGrp="1"/>
          </p:cNvSpPr>
          <p:nvPr>
            <p:ph type="sldNum" sz="quarter" idx="4294967295"/>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6890F7E2-E5F1-472F-8F2C-109865A644FF}" type="slidenum">
              <a:rPr lang="en-US" altLang="en-US" sz="1900">
                <a:latin typeface="Arial" panose="020B0604020202020204" pitchFamily="34" charset="0"/>
              </a:rPr>
              <a:pPr>
                <a:lnSpc>
                  <a:spcPct val="90000"/>
                </a:lnSpc>
                <a:spcAft>
                  <a:spcPts val="600"/>
                </a:spcAft>
              </a:pPr>
              <a:t>17</a:t>
            </a:fld>
            <a:endParaRPr lang="en-US" altLang="en-US" sz="1900">
              <a:latin typeface="Arial" panose="020B0604020202020204" pitchFamily="34" charset="0"/>
            </a:endParaRPr>
          </a:p>
        </p:txBody>
      </p:sp>
      <p:graphicFrame>
        <p:nvGraphicFramePr>
          <p:cNvPr id="6" name="Content Placeholder 2">
            <a:extLst>
              <a:ext uri="{FF2B5EF4-FFF2-40B4-BE49-F238E27FC236}">
                <a16:creationId xmlns:a16="http://schemas.microsoft.com/office/drawing/2014/main" id="{2BD5528E-3B0F-4686-877E-6DE7562EA259}"/>
              </a:ext>
            </a:extLst>
          </p:cNvPr>
          <p:cNvGraphicFramePr>
            <a:graphicFrameLocks noGrp="1"/>
          </p:cNvGraphicFramePr>
          <p:nvPr>
            <p:ph type="chart" sz="quarter" idx="10"/>
            <p:extLst>
              <p:ext uri="{D42A27DB-BD31-4B8C-83A1-F6EECF244321}">
                <p14:modId xmlns:p14="http://schemas.microsoft.com/office/powerpoint/2010/main" val="422537579"/>
              </p:ext>
            </p:extLst>
          </p:nvPr>
        </p:nvGraphicFramePr>
        <p:xfrm>
          <a:off x="413657" y="1875692"/>
          <a:ext cx="11238593" cy="4144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1C3F-5E54-4A5D-89CD-9A81D64EAB40}"/>
              </a:ext>
            </a:extLst>
          </p:cNvPr>
          <p:cNvSpPr>
            <a:spLocks noGrp="1"/>
          </p:cNvSpPr>
          <p:nvPr>
            <p:ph type="title"/>
          </p:nvPr>
        </p:nvSpPr>
        <p:spPr>
          <a:xfrm>
            <a:off x="545124" y="517524"/>
            <a:ext cx="7405200" cy="1065091"/>
          </a:xfrm>
        </p:spPr>
        <p:txBody>
          <a:bodyPr anchor="t">
            <a:normAutofit/>
          </a:bodyPr>
          <a:lstStyle/>
          <a:p>
            <a:pPr>
              <a:defRPr/>
            </a:pPr>
            <a:r>
              <a:rPr lang="en-GB"/>
              <a:t>Other receipts – rail, parking etc.</a:t>
            </a:r>
          </a:p>
        </p:txBody>
      </p:sp>
      <p:graphicFrame>
        <p:nvGraphicFramePr>
          <p:cNvPr id="6" name="Content Placeholder 2">
            <a:extLst>
              <a:ext uri="{FF2B5EF4-FFF2-40B4-BE49-F238E27FC236}">
                <a16:creationId xmlns:a16="http://schemas.microsoft.com/office/drawing/2014/main" id="{C91B79FC-5C45-4FB4-BF4A-24FA25068BF5}"/>
              </a:ext>
            </a:extLst>
          </p:cNvPr>
          <p:cNvGraphicFramePr>
            <a:graphicFrameLocks noGrp="1"/>
          </p:cNvGraphicFramePr>
          <p:nvPr>
            <p:ph sz="quarter" idx="11"/>
            <p:extLst>
              <p:ext uri="{D42A27DB-BD31-4B8C-83A1-F6EECF244321}">
                <p14:modId xmlns:p14="http://schemas.microsoft.com/office/powerpoint/2010/main" val="2241383239"/>
              </p:ext>
            </p:extLst>
          </p:nvPr>
        </p:nvGraphicFramePr>
        <p:xfrm>
          <a:off x="544513" y="1360714"/>
          <a:ext cx="11106150" cy="465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14F5DE3-6DD6-48B0-80AF-857B2449B170}"/>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E4211259-D6E9-4C17-B465-0F1107A61F36}" type="slidenum">
              <a:rPr lang="en-US" altLang="en-US" sz="400">
                <a:solidFill>
                  <a:schemeClr val="bg2"/>
                </a:solidFill>
              </a:rPr>
              <a:pPr>
                <a:lnSpc>
                  <a:spcPct val="90000"/>
                </a:lnSpc>
                <a:spcAft>
                  <a:spcPts val="600"/>
                </a:spcAft>
              </a:pPr>
              <a:t>18</a:t>
            </a:fld>
            <a:endParaRPr lang="en-US" altLang="en-US" sz="40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7F48-0D2F-4B81-A56D-4C7A19E2F731}"/>
              </a:ext>
            </a:extLst>
          </p:cNvPr>
          <p:cNvSpPr>
            <a:spLocks noGrp="1"/>
          </p:cNvSpPr>
          <p:nvPr>
            <p:ph type="title"/>
          </p:nvPr>
        </p:nvSpPr>
        <p:spPr>
          <a:xfrm>
            <a:off x="545124" y="517524"/>
            <a:ext cx="7405200" cy="1065091"/>
          </a:xfrm>
        </p:spPr>
        <p:txBody>
          <a:bodyPr vert="horz" lIns="0" tIns="0" rIns="0" bIns="0" rtlCol="0" anchor="t" anchorCtr="0">
            <a:normAutofit/>
          </a:bodyPr>
          <a:lstStyle/>
          <a:p>
            <a:pPr>
              <a:defRPr/>
            </a:pPr>
            <a:r>
              <a:rPr lang="en-GB"/>
              <a:t>Deadlines</a:t>
            </a:r>
          </a:p>
        </p:txBody>
      </p:sp>
      <p:sp>
        <p:nvSpPr>
          <p:cNvPr id="4" name="Slide Number Placeholder 3" hidden="1">
            <a:extLst>
              <a:ext uri="{FF2B5EF4-FFF2-40B4-BE49-F238E27FC236}">
                <a16:creationId xmlns:a16="http://schemas.microsoft.com/office/drawing/2014/main" id="{85B3E049-6AE8-403A-8B0E-DA92462BF768}"/>
              </a:ext>
            </a:extLst>
          </p:cNvPr>
          <p:cNvSpPr>
            <a:spLocks noGrp="1"/>
          </p:cNvSpPr>
          <p:nvPr>
            <p:ph type="sldNum" sz="quarter" idx="4294967295"/>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C43F6D42-01E2-406A-A292-6A101B71F809}" type="slidenum">
              <a:rPr lang="en-US" altLang="en-US" sz="1900">
                <a:solidFill>
                  <a:schemeClr val="tx1">
                    <a:lumMod val="75000"/>
                    <a:lumOff val="25000"/>
                    <a:alpha val="70000"/>
                  </a:schemeClr>
                </a:solidFill>
              </a:rPr>
              <a:pPr>
                <a:lnSpc>
                  <a:spcPct val="90000"/>
                </a:lnSpc>
                <a:spcAft>
                  <a:spcPts val="600"/>
                </a:spcAft>
              </a:pPr>
              <a:t>19</a:t>
            </a:fld>
            <a:endParaRPr lang="en-US" altLang="en-US" sz="1900">
              <a:solidFill>
                <a:schemeClr val="tx1">
                  <a:lumMod val="75000"/>
                  <a:lumOff val="25000"/>
                  <a:alpha val="70000"/>
                </a:schemeClr>
              </a:solidFill>
            </a:endParaRPr>
          </a:p>
        </p:txBody>
      </p:sp>
      <p:graphicFrame>
        <p:nvGraphicFramePr>
          <p:cNvPr id="12" name="Content Placeholder 2">
            <a:extLst>
              <a:ext uri="{FF2B5EF4-FFF2-40B4-BE49-F238E27FC236}">
                <a16:creationId xmlns:a16="http://schemas.microsoft.com/office/drawing/2014/main" id="{DE8731AA-2F5D-42AA-88CC-311AA89E2041}"/>
              </a:ext>
            </a:extLst>
          </p:cNvPr>
          <p:cNvGraphicFramePr>
            <a:graphicFrameLocks noGrp="1"/>
          </p:cNvGraphicFramePr>
          <p:nvPr>
            <p:ph sz="quarter" idx="11"/>
            <p:extLst>
              <p:ext uri="{D42A27DB-BD31-4B8C-83A1-F6EECF244321}">
                <p14:modId xmlns:p14="http://schemas.microsoft.com/office/powerpoint/2010/main" val="418278825"/>
              </p:ext>
            </p:extLst>
          </p:nvPr>
        </p:nvGraphicFramePr>
        <p:xfrm>
          <a:off x="544513" y="1404257"/>
          <a:ext cx="11106150" cy="4607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445110" y="995094"/>
            <a:ext cx="2556883" cy="747442"/>
          </a:xfrm>
        </p:spPr>
        <p:txBody>
          <a:bodyPr/>
          <a:lstStyle/>
          <a:p>
            <a:r>
              <a:rPr lang="en-GB"/>
              <a:t>Context</a:t>
            </a:r>
          </a:p>
        </p:txBody>
      </p:sp>
      <p:graphicFrame>
        <p:nvGraphicFramePr>
          <p:cNvPr id="6" name="Diagram 5">
            <a:extLst>
              <a:ext uri="{FF2B5EF4-FFF2-40B4-BE49-F238E27FC236}">
                <a16:creationId xmlns:a16="http://schemas.microsoft.com/office/drawing/2014/main" id="{6744E5DE-B8FF-63FA-F07D-4625CBDC978B}"/>
              </a:ext>
            </a:extLst>
          </p:cNvPr>
          <p:cNvGraphicFramePr/>
          <p:nvPr>
            <p:extLst>
              <p:ext uri="{D42A27DB-BD31-4B8C-83A1-F6EECF244321}">
                <p14:modId xmlns:p14="http://schemas.microsoft.com/office/powerpoint/2010/main" val="65108422"/>
              </p:ext>
            </p:extLst>
          </p:nvPr>
        </p:nvGraphicFramePr>
        <p:xfrm>
          <a:off x="3001993"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80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0F63-78A8-4C66-B39C-1B1C60E73587}"/>
              </a:ext>
            </a:extLst>
          </p:cNvPr>
          <p:cNvSpPr>
            <a:spLocks noGrp="1"/>
          </p:cNvSpPr>
          <p:nvPr>
            <p:ph type="title"/>
          </p:nvPr>
        </p:nvSpPr>
        <p:spPr>
          <a:xfrm>
            <a:off x="545124" y="517524"/>
            <a:ext cx="7405200" cy="1065091"/>
          </a:xfrm>
        </p:spPr>
        <p:txBody>
          <a:bodyPr anchor="t">
            <a:normAutofit/>
          </a:bodyPr>
          <a:lstStyle/>
          <a:p>
            <a:pPr>
              <a:defRPr/>
            </a:pPr>
            <a:r>
              <a:rPr lang="en-GB"/>
              <a:t>It’s also worth remembering…</a:t>
            </a:r>
          </a:p>
        </p:txBody>
      </p:sp>
      <p:graphicFrame>
        <p:nvGraphicFramePr>
          <p:cNvPr id="6" name="Content Placeholder 2">
            <a:extLst>
              <a:ext uri="{FF2B5EF4-FFF2-40B4-BE49-F238E27FC236}">
                <a16:creationId xmlns:a16="http://schemas.microsoft.com/office/drawing/2014/main" id="{32986603-8E81-4B5F-A6AD-E0B2B70F62FA}"/>
              </a:ext>
            </a:extLst>
          </p:cNvPr>
          <p:cNvGraphicFramePr>
            <a:graphicFrameLocks noGrp="1"/>
          </p:cNvGraphicFramePr>
          <p:nvPr>
            <p:ph sz="half" idx="1"/>
            <p:extLst>
              <p:ext uri="{D42A27DB-BD31-4B8C-83A1-F6EECF244321}">
                <p14:modId xmlns:p14="http://schemas.microsoft.com/office/powerpoint/2010/main" val="3828730672"/>
              </p:ext>
            </p:extLst>
          </p:nvPr>
        </p:nvGraphicFramePr>
        <p:xfrm>
          <a:off x="539999" y="1863725"/>
          <a:ext cx="11096829" cy="436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62B42F-6EE6-4CE9-97D2-925CB9B18EFF}"/>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17F3B8DD-8B8F-4A4B-A31C-B25FF5AE7235}" type="slidenum">
              <a:rPr lang="en-US" altLang="en-US" sz="400">
                <a:solidFill>
                  <a:schemeClr val="bg2"/>
                </a:solidFill>
              </a:rPr>
              <a:pPr>
                <a:lnSpc>
                  <a:spcPct val="90000"/>
                </a:lnSpc>
                <a:spcAft>
                  <a:spcPts val="600"/>
                </a:spcAft>
              </a:pPr>
              <a:t>20</a:t>
            </a:fld>
            <a:endParaRPr lang="en-US" altLang="en-US" sz="400">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3D41-602B-D17C-DB81-80EE9B1323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16C6E7-D2B8-8CEE-2479-7DE0192EDB40}"/>
              </a:ext>
            </a:extLst>
          </p:cNvPr>
          <p:cNvSpPr>
            <a:spLocks noGrp="1"/>
          </p:cNvSpPr>
          <p:nvPr>
            <p:ph type="ctrTitle"/>
          </p:nvPr>
        </p:nvSpPr>
        <p:spPr>
          <a:xfrm>
            <a:off x="445110" y="995094"/>
            <a:ext cx="2556883" cy="747442"/>
          </a:xfrm>
        </p:spPr>
        <p:txBody>
          <a:bodyPr/>
          <a:lstStyle/>
          <a:p>
            <a:r>
              <a:rPr lang="en-GB"/>
              <a:t>Context</a:t>
            </a:r>
          </a:p>
        </p:txBody>
      </p:sp>
      <p:graphicFrame>
        <p:nvGraphicFramePr>
          <p:cNvPr id="6" name="Diagram 5">
            <a:extLst>
              <a:ext uri="{FF2B5EF4-FFF2-40B4-BE49-F238E27FC236}">
                <a16:creationId xmlns:a16="http://schemas.microsoft.com/office/drawing/2014/main" id="{93891209-06F4-0074-1E0F-126218454526}"/>
              </a:ext>
            </a:extLst>
          </p:cNvPr>
          <p:cNvGraphicFramePr/>
          <p:nvPr>
            <p:extLst>
              <p:ext uri="{D42A27DB-BD31-4B8C-83A1-F6EECF244321}">
                <p14:modId xmlns:p14="http://schemas.microsoft.com/office/powerpoint/2010/main" val="1928605021"/>
              </p:ext>
            </p:extLst>
          </p:nvPr>
        </p:nvGraphicFramePr>
        <p:xfrm>
          <a:off x="300199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3675D14-B2CE-9B86-35BD-0A944B72D81B}"/>
              </a:ext>
            </a:extLst>
          </p:cNvPr>
          <p:cNvSpPr txBox="1"/>
          <p:nvPr/>
        </p:nvSpPr>
        <p:spPr>
          <a:xfrm>
            <a:off x="445110" y="5957892"/>
            <a:ext cx="6106884" cy="646331"/>
          </a:xfrm>
          <a:prstGeom prst="rect">
            <a:avLst/>
          </a:prstGeom>
          <a:noFill/>
        </p:spPr>
        <p:txBody>
          <a:bodyPr wrap="square">
            <a:spAutoFit/>
          </a:bodyPr>
          <a:lstStyle/>
          <a:p>
            <a:r>
              <a:rPr lang="en-GB">
                <a:hlinkClick r:id="rId7"/>
              </a:rPr>
              <a:t>https://www.essex.gov.uk/about-council/your-councillor/expenses-and-allowances</a:t>
            </a:r>
            <a:endParaRPr lang="en-GB"/>
          </a:p>
        </p:txBody>
      </p:sp>
    </p:spTree>
    <p:extLst>
      <p:ext uri="{BB962C8B-B14F-4D97-AF65-F5344CB8AC3E}">
        <p14:creationId xmlns:p14="http://schemas.microsoft.com/office/powerpoint/2010/main" val="86595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BBFA13CA-6192-4F96-B7C6-DFA7D1FADAFC}"/>
              </a:ext>
            </a:extLst>
          </p:cNvPr>
          <p:cNvSpPr>
            <a:spLocks noChangeArrowheads="1"/>
          </p:cNvSpPr>
          <p:nvPr/>
        </p:nvSpPr>
        <p:spPr bwMode="auto">
          <a:xfrm>
            <a:off x="545124" y="517524"/>
            <a:ext cx="5302800" cy="10650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chorCtr="0">
            <a:normAutofit/>
          </a:bodyPr>
          <a:lstStyle>
            <a:lvl1pPr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600"/>
              </a:spcAft>
              <a:buNone/>
            </a:pPr>
            <a:r>
              <a:rPr lang="en-US" altLang="en-US" sz="4000" b="1">
                <a:solidFill>
                  <a:schemeClr val="accent1"/>
                </a:solidFill>
                <a:latin typeface="+mj-lt"/>
                <a:ea typeface="+mj-ea"/>
                <a:cs typeface="+mj-cs"/>
              </a:rPr>
              <a:t>What is My Oracle?</a:t>
            </a:r>
          </a:p>
        </p:txBody>
      </p:sp>
      <p:pic>
        <p:nvPicPr>
          <p:cNvPr id="3" name="Picture 2">
            <a:extLst>
              <a:ext uri="{FF2B5EF4-FFF2-40B4-BE49-F238E27FC236}">
                <a16:creationId xmlns:a16="http://schemas.microsoft.com/office/drawing/2014/main" id="{45C4C303-B775-011F-E2B5-25C0C4E78925}"/>
              </a:ext>
            </a:extLst>
          </p:cNvPr>
          <p:cNvPicPr>
            <a:picLocks noChangeAspect="1"/>
          </p:cNvPicPr>
          <p:nvPr/>
        </p:nvPicPr>
        <p:blipFill>
          <a:blip r:embed="rId3"/>
          <a:stretch>
            <a:fillRect/>
          </a:stretch>
        </p:blipFill>
        <p:spPr>
          <a:xfrm>
            <a:off x="1042218" y="1872000"/>
            <a:ext cx="3603061" cy="4141450"/>
          </a:xfrm>
          <a:prstGeom prst="rect">
            <a:avLst/>
          </a:prstGeom>
          <a:noFill/>
        </p:spPr>
      </p:pic>
      <p:sp>
        <p:nvSpPr>
          <p:cNvPr id="102405" name="Rectangle 3">
            <a:extLst>
              <a:ext uri="{FF2B5EF4-FFF2-40B4-BE49-F238E27FC236}">
                <a16:creationId xmlns:a16="http://schemas.microsoft.com/office/drawing/2014/main" id="{9D5B58F0-773D-4D94-831E-0AD0230B5D6E}"/>
              </a:ext>
            </a:extLst>
          </p:cNvPr>
          <p:cNvSpPr>
            <a:spLocks noChangeArrowheads="1"/>
          </p:cNvSpPr>
          <p:nvPr/>
        </p:nvSpPr>
        <p:spPr bwMode="auto">
          <a:xfrm>
            <a:off x="7109999" y="1872000"/>
            <a:ext cx="4542251" cy="4141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lvl1pPr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1pPr>
            <a:lvl2pPr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0"/>
              </a:spcBef>
              <a:spcAft>
                <a:spcPts val="1984"/>
              </a:spcAft>
              <a:buClr>
                <a:srgbClr val="308ACA"/>
              </a:buClr>
              <a:buNone/>
            </a:pPr>
            <a:r>
              <a:rPr lang="en-US" altLang="en-US" sz="3200" b="0">
                <a:ea typeface="+mn-ea"/>
              </a:rPr>
              <a:t>My Oracle is an online system for all ECC employees, managers and </a:t>
            </a:r>
            <a:r>
              <a:rPr lang="en-US" altLang="en-US" sz="3200" b="0" u="sng">
                <a:ea typeface="+mn-ea"/>
              </a:rPr>
              <a:t>Members</a:t>
            </a:r>
            <a:r>
              <a:rPr lang="en-US" altLang="en-US" sz="3200" b="0">
                <a:ea typeface="+mn-ea"/>
              </a:rPr>
              <a:t> to view their </a:t>
            </a:r>
            <a:r>
              <a:rPr lang="en-US" altLang="en-US" sz="3200" b="0" err="1">
                <a:ea typeface="+mn-ea"/>
              </a:rPr>
              <a:t>payslips</a:t>
            </a:r>
            <a:r>
              <a:rPr lang="en-US" altLang="en-US" sz="3200" b="0">
                <a:ea typeface="+mn-ea"/>
              </a:rPr>
              <a:t> and to submit, update and approve payroll and expenses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25F6DE3D-C42F-4ED8-877A-B082137F423D}"/>
              </a:ext>
            </a:extLst>
          </p:cNvPr>
          <p:cNvSpPr>
            <a:spLocks noChangeArrowheads="1"/>
          </p:cNvSpPr>
          <p:nvPr/>
        </p:nvSpPr>
        <p:spPr bwMode="auto">
          <a:xfrm>
            <a:off x="545124" y="517524"/>
            <a:ext cx="7405200" cy="10650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chorCtr="0">
            <a:normAutofit/>
          </a:bodyPr>
          <a:lstStyle>
            <a:lvl1pPr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600"/>
              </a:spcAft>
              <a:buNone/>
            </a:pPr>
            <a:r>
              <a:rPr lang="en-US" altLang="en-US" sz="3700" b="1" kern="1200">
                <a:solidFill>
                  <a:schemeClr val="accent1"/>
                </a:solidFill>
              </a:rPr>
              <a:t> What can My Oracle do for you?</a:t>
            </a:r>
          </a:p>
        </p:txBody>
      </p:sp>
      <p:sp>
        <p:nvSpPr>
          <p:cNvPr id="16389" name="Rectangle 3">
            <a:extLst>
              <a:ext uri="{FF2B5EF4-FFF2-40B4-BE49-F238E27FC236}">
                <a16:creationId xmlns:a16="http://schemas.microsoft.com/office/drawing/2014/main" id="{718FFF31-9060-4FC8-B332-168AFB613BD2}"/>
              </a:ext>
            </a:extLst>
          </p:cNvPr>
          <p:cNvSpPr>
            <a:spLocks noChangeArrowheads="1"/>
          </p:cNvSpPr>
          <p:nvPr/>
        </p:nvSpPr>
        <p:spPr bwMode="auto">
          <a:xfrm>
            <a:off x="539999" y="1863725"/>
            <a:ext cx="11379857" cy="4232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p>
            <a:pPr marL="285750" indent="-285750">
              <a:spcBef>
                <a:spcPts val="1134"/>
              </a:spcBef>
              <a:spcAft>
                <a:spcPts val="1134"/>
              </a:spcAft>
              <a:buFont typeface="Arial" panose="020B0604020202020204" pitchFamily="34" charset="0"/>
              <a:buChar char="•"/>
              <a:defRPr/>
            </a:pPr>
            <a:r>
              <a:rPr lang="en-US" sz="3200" b="1" kern="1200"/>
              <a:t>See your monthly </a:t>
            </a:r>
            <a:r>
              <a:rPr lang="en-US" sz="3200" b="1" kern="1200" err="1"/>
              <a:t>payslips</a:t>
            </a:r>
            <a:r>
              <a:rPr lang="en-US" sz="3200" b="1" kern="1200"/>
              <a:t> at any time</a:t>
            </a:r>
          </a:p>
          <a:p>
            <a:pPr marL="285750" indent="-285750">
              <a:spcBef>
                <a:spcPts val="1134"/>
              </a:spcBef>
              <a:spcAft>
                <a:spcPts val="1134"/>
              </a:spcAft>
              <a:buFont typeface="Arial" panose="020B0604020202020204" pitchFamily="34" charset="0"/>
              <a:buChar char="•"/>
              <a:defRPr/>
            </a:pPr>
            <a:r>
              <a:rPr lang="en-US" sz="3200" b="1" kern="1200"/>
              <a:t>Update your personal information (about your bank or your vehicle details) instantly</a:t>
            </a:r>
          </a:p>
          <a:p>
            <a:pPr marL="285750" indent="-285750">
              <a:spcBef>
                <a:spcPts val="1134"/>
              </a:spcBef>
              <a:spcAft>
                <a:spcPts val="1134"/>
              </a:spcAft>
              <a:buFont typeface="Arial" panose="020B0604020202020204" pitchFamily="34" charset="0"/>
              <a:buChar char="•"/>
              <a:defRPr/>
            </a:pPr>
            <a:r>
              <a:rPr lang="en-US" sz="3200" b="1" kern="1200"/>
              <a:t>Check past payments and progress on your claims</a:t>
            </a:r>
          </a:p>
          <a:p>
            <a:pPr marL="285750" indent="-285750">
              <a:spcBef>
                <a:spcPts val="1134"/>
              </a:spcBef>
              <a:spcAft>
                <a:spcPts val="1134"/>
              </a:spcAft>
              <a:buFont typeface="Arial" panose="020B0604020202020204" pitchFamily="34" charset="0"/>
              <a:buChar char="•"/>
              <a:defRPr/>
            </a:pPr>
            <a:r>
              <a:rPr lang="en-US" sz="3200" b="1" kern="1200"/>
              <a:t>Access My Oracle anywhere from your ECC Laptop (Home / Office / County Hall)</a:t>
            </a:r>
          </a:p>
          <a:p>
            <a:pPr>
              <a:spcBef>
                <a:spcPts val="1134"/>
              </a:spcBef>
              <a:spcAft>
                <a:spcPts val="1134"/>
              </a:spcAft>
              <a:buClr>
                <a:srgbClr val="308ACA"/>
              </a:buClr>
              <a:defRPr/>
            </a:pPr>
            <a:endParaRPr lang="en-US" sz="1700" b="1" kern="1200"/>
          </a:p>
          <a:p>
            <a:pPr>
              <a:spcBef>
                <a:spcPts val="1134"/>
              </a:spcBef>
              <a:spcAft>
                <a:spcPts val="1134"/>
              </a:spcAft>
              <a:buClr>
                <a:srgbClr val="308ACA"/>
              </a:buClr>
              <a:defRPr/>
            </a:pPr>
            <a:endParaRPr lang="en-US" sz="1700" b="1" kern="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5FC8A0-02A5-8741-CC01-2728E70FC2DA}"/>
              </a:ext>
            </a:extLst>
          </p:cNvPr>
          <p:cNvPicPr>
            <a:picLocks noChangeAspect="1"/>
          </p:cNvPicPr>
          <p:nvPr/>
        </p:nvPicPr>
        <p:blipFill>
          <a:blip r:embed="rId3"/>
          <a:stretch>
            <a:fillRect/>
          </a:stretch>
        </p:blipFill>
        <p:spPr>
          <a:xfrm>
            <a:off x="261257" y="741363"/>
            <a:ext cx="12192000" cy="6587683"/>
          </a:xfrm>
          <a:prstGeom prst="rect">
            <a:avLst/>
          </a:prstGeom>
        </p:spPr>
      </p:pic>
      <p:sp>
        <p:nvSpPr>
          <p:cNvPr id="6" name="Title 2">
            <a:extLst>
              <a:ext uri="{FF2B5EF4-FFF2-40B4-BE49-F238E27FC236}">
                <a16:creationId xmlns:a16="http://schemas.microsoft.com/office/drawing/2014/main" id="{52819775-E388-46AD-A19D-47312A8FC9CD}"/>
              </a:ext>
            </a:extLst>
          </p:cNvPr>
          <p:cNvSpPr>
            <a:spLocks noGrp="1"/>
          </p:cNvSpPr>
          <p:nvPr>
            <p:ph type="title"/>
          </p:nvPr>
        </p:nvSpPr>
        <p:spPr>
          <a:xfrm>
            <a:off x="623904" y="1841578"/>
            <a:ext cx="10944192" cy="648072"/>
          </a:xfrm>
        </p:spPr>
        <p:txBody>
          <a:bodyPr anchor="t">
            <a:normAutofit/>
          </a:bodyPr>
          <a:lstStyle/>
          <a:p>
            <a:pPr>
              <a:lnSpc>
                <a:spcPct val="90000"/>
              </a:lnSpc>
            </a:pPr>
            <a:r>
              <a:rPr lang="en-GB" sz="2200">
                <a:hlinkClick r:id="rId4"/>
              </a:rPr>
              <a:t>https://members.essex.gov.uk/</a:t>
            </a:r>
            <a:br>
              <a:rPr lang="en-GB" sz="2200"/>
            </a:br>
            <a:endParaRPr lang="en-US" sz="2200"/>
          </a:p>
        </p:txBody>
      </p:sp>
      <p:sp>
        <p:nvSpPr>
          <p:cNvPr id="4" name="Title 1">
            <a:extLst>
              <a:ext uri="{FF2B5EF4-FFF2-40B4-BE49-F238E27FC236}">
                <a16:creationId xmlns:a16="http://schemas.microsoft.com/office/drawing/2014/main" id="{E60483C8-231D-CC0E-50B5-7B01A005E0A4}"/>
              </a:ext>
            </a:extLst>
          </p:cNvPr>
          <p:cNvSpPr txBox="1">
            <a:spLocks/>
          </p:cNvSpPr>
          <p:nvPr/>
        </p:nvSpPr>
        <p:spPr>
          <a:xfrm>
            <a:off x="343318" y="169863"/>
            <a:ext cx="7848600"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defRPr/>
            </a:pPr>
            <a:r>
              <a:rPr lang="en-GB"/>
              <a:t>How to log-in to My Oracle</a:t>
            </a:r>
          </a:p>
        </p:txBody>
      </p:sp>
    </p:spTree>
    <p:extLst>
      <p:ext uri="{BB962C8B-B14F-4D97-AF65-F5344CB8AC3E}">
        <p14:creationId xmlns:p14="http://schemas.microsoft.com/office/powerpoint/2010/main" val="87920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84F6-D253-4414-A157-6565E636E12E}"/>
              </a:ext>
            </a:extLst>
          </p:cNvPr>
          <p:cNvSpPr>
            <a:spLocks noGrp="1"/>
          </p:cNvSpPr>
          <p:nvPr>
            <p:ph type="title"/>
          </p:nvPr>
        </p:nvSpPr>
        <p:spPr>
          <a:xfrm>
            <a:off x="331036" y="404664"/>
            <a:ext cx="7848600" cy="1143000"/>
          </a:xfrm>
        </p:spPr>
        <p:txBody>
          <a:bodyPr/>
          <a:lstStyle/>
          <a:p>
            <a:pPr eaLnBrk="1" hangingPunct="1">
              <a:defRPr/>
            </a:pPr>
            <a:r>
              <a:rPr lang="en-GB"/>
              <a:t>The first time you use your login</a:t>
            </a:r>
          </a:p>
        </p:txBody>
      </p:sp>
      <p:sp>
        <p:nvSpPr>
          <p:cNvPr id="4" name="Slide Number Placeholder 3">
            <a:extLst>
              <a:ext uri="{FF2B5EF4-FFF2-40B4-BE49-F238E27FC236}">
                <a16:creationId xmlns:a16="http://schemas.microsoft.com/office/drawing/2014/main" id="{DF7A04C9-ACA9-416A-95C7-3579C2E065B8}"/>
              </a:ext>
            </a:extLst>
          </p:cNvPr>
          <p:cNvSpPr>
            <a:spLocks noGrp="1"/>
          </p:cNvSpPr>
          <p:nvPr>
            <p:ph type="sldNum" sz="quarter" idx="10"/>
          </p:nvPr>
        </p:nvSpPr>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fld id="{35904CD8-B453-4F4F-B9AB-5BFBFF61472B}" type="slidenum">
              <a:rPr lang="en-US" altLang="en-US" sz="1400">
                <a:solidFill>
                  <a:srgbClr val="D00F44"/>
                </a:solidFill>
                <a:latin typeface="Arial" panose="020B0604020202020204" pitchFamily="34" charset="0"/>
              </a:rPr>
              <a:pPr eaLnBrk="1" hangingPunct="1"/>
              <a:t>25</a:t>
            </a:fld>
            <a:endParaRPr lang="en-US" altLang="en-US" sz="140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FC50A59D-A404-A7F7-EA92-482CBF62E90C}"/>
              </a:ext>
            </a:extLst>
          </p:cNvPr>
          <p:cNvPicPr>
            <a:picLocks noChangeAspect="1"/>
          </p:cNvPicPr>
          <p:nvPr/>
        </p:nvPicPr>
        <p:blipFill>
          <a:blip r:embed="rId3"/>
          <a:stretch>
            <a:fillRect/>
          </a:stretch>
        </p:blipFill>
        <p:spPr>
          <a:xfrm>
            <a:off x="2339782" y="1074610"/>
            <a:ext cx="7512436" cy="537872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591BD0-D63C-14D6-38D9-1DAF4AE97858}"/>
              </a:ext>
            </a:extLst>
          </p:cNvPr>
          <p:cNvPicPr>
            <a:picLocks noChangeAspect="1"/>
          </p:cNvPicPr>
          <p:nvPr/>
        </p:nvPicPr>
        <p:blipFill>
          <a:blip r:embed="rId3"/>
          <a:stretch>
            <a:fillRect/>
          </a:stretch>
        </p:blipFill>
        <p:spPr>
          <a:xfrm>
            <a:off x="1154989" y="776949"/>
            <a:ext cx="9882021" cy="6457987"/>
          </a:xfrm>
          <a:prstGeom prst="rect">
            <a:avLst/>
          </a:prstGeom>
        </p:spPr>
      </p:pic>
      <p:sp>
        <p:nvSpPr>
          <p:cNvPr id="2" name="Title 1">
            <a:extLst>
              <a:ext uri="{FF2B5EF4-FFF2-40B4-BE49-F238E27FC236}">
                <a16:creationId xmlns:a16="http://schemas.microsoft.com/office/drawing/2014/main" id="{E76E5236-9277-C05B-6E38-A4476A05F782}"/>
              </a:ext>
            </a:extLst>
          </p:cNvPr>
          <p:cNvSpPr>
            <a:spLocks noGrp="1"/>
          </p:cNvSpPr>
          <p:nvPr>
            <p:ph type="title"/>
          </p:nvPr>
        </p:nvSpPr>
        <p:spPr>
          <a:xfrm>
            <a:off x="331036" y="404664"/>
            <a:ext cx="7848600" cy="1143000"/>
          </a:xfrm>
        </p:spPr>
        <p:txBody>
          <a:bodyPr/>
          <a:lstStyle/>
          <a:p>
            <a:pPr eaLnBrk="1" hangingPunct="1">
              <a:defRPr/>
            </a:pPr>
            <a:r>
              <a:rPr lang="en-GB"/>
              <a:t>My Oracle Home Screen</a:t>
            </a:r>
          </a:p>
        </p:txBody>
      </p:sp>
    </p:spTree>
    <p:extLst>
      <p:ext uri="{BB962C8B-B14F-4D97-AF65-F5344CB8AC3E}">
        <p14:creationId xmlns:p14="http://schemas.microsoft.com/office/powerpoint/2010/main" val="210272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1C36-1DCD-FF54-FD38-0AB4B3A5848C}"/>
              </a:ext>
            </a:extLst>
          </p:cNvPr>
          <p:cNvSpPr>
            <a:spLocks noGrp="1"/>
          </p:cNvSpPr>
          <p:nvPr>
            <p:ph type="title"/>
          </p:nvPr>
        </p:nvSpPr>
        <p:spPr>
          <a:xfrm>
            <a:off x="331035" y="404664"/>
            <a:ext cx="10892135" cy="1143000"/>
          </a:xfrm>
        </p:spPr>
        <p:txBody>
          <a:bodyPr/>
          <a:lstStyle/>
          <a:p>
            <a:pPr>
              <a:defRPr/>
            </a:pPr>
            <a:r>
              <a:rPr lang="en-GB"/>
              <a:t>Example of completing an expense claim</a:t>
            </a:r>
          </a:p>
        </p:txBody>
      </p:sp>
      <p:pic>
        <p:nvPicPr>
          <p:cNvPr id="4" name="Picture 3">
            <a:extLst>
              <a:ext uri="{FF2B5EF4-FFF2-40B4-BE49-F238E27FC236}">
                <a16:creationId xmlns:a16="http://schemas.microsoft.com/office/drawing/2014/main" id="{FA2DFD28-E627-3F37-6D75-1B4709532328}"/>
              </a:ext>
            </a:extLst>
          </p:cNvPr>
          <p:cNvPicPr>
            <a:picLocks noChangeAspect="1"/>
          </p:cNvPicPr>
          <p:nvPr/>
        </p:nvPicPr>
        <p:blipFill>
          <a:blip r:embed="rId3"/>
          <a:stretch>
            <a:fillRect/>
          </a:stretch>
        </p:blipFill>
        <p:spPr>
          <a:xfrm>
            <a:off x="113992" y="1120656"/>
            <a:ext cx="11964015" cy="4616687"/>
          </a:xfrm>
          <a:prstGeom prst="rect">
            <a:avLst/>
          </a:prstGeom>
        </p:spPr>
      </p:pic>
    </p:spTree>
    <p:extLst>
      <p:ext uri="{BB962C8B-B14F-4D97-AF65-F5344CB8AC3E}">
        <p14:creationId xmlns:p14="http://schemas.microsoft.com/office/powerpoint/2010/main" val="7221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9D9C-72F1-6691-D7A7-7B6574831ACE}"/>
              </a:ext>
            </a:extLst>
          </p:cNvPr>
          <p:cNvSpPr>
            <a:spLocks noGrp="1"/>
          </p:cNvSpPr>
          <p:nvPr>
            <p:ph type="title"/>
          </p:nvPr>
        </p:nvSpPr>
        <p:spPr>
          <a:xfrm>
            <a:off x="545124" y="517524"/>
            <a:ext cx="10797790" cy="1065091"/>
          </a:xfrm>
        </p:spPr>
        <p:txBody>
          <a:bodyPr/>
          <a:lstStyle/>
          <a:p>
            <a:r>
              <a:rPr lang="en-GB"/>
              <a:t>Example of completing an expense claim</a:t>
            </a:r>
          </a:p>
        </p:txBody>
      </p:sp>
      <p:pic>
        <p:nvPicPr>
          <p:cNvPr id="5" name="Picture 4">
            <a:extLst>
              <a:ext uri="{FF2B5EF4-FFF2-40B4-BE49-F238E27FC236}">
                <a16:creationId xmlns:a16="http://schemas.microsoft.com/office/drawing/2014/main" id="{136B0DF1-9D2C-2CE2-BB7F-22ABD89C5233}"/>
              </a:ext>
            </a:extLst>
          </p:cNvPr>
          <p:cNvPicPr>
            <a:picLocks noChangeAspect="1"/>
          </p:cNvPicPr>
          <p:nvPr/>
        </p:nvPicPr>
        <p:blipFill>
          <a:blip r:embed="rId3"/>
          <a:stretch>
            <a:fillRect/>
          </a:stretch>
        </p:blipFill>
        <p:spPr>
          <a:xfrm>
            <a:off x="129868" y="1800141"/>
            <a:ext cx="11932263" cy="3257717"/>
          </a:xfrm>
          <a:prstGeom prst="rect">
            <a:avLst/>
          </a:prstGeom>
        </p:spPr>
      </p:pic>
    </p:spTree>
    <p:extLst>
      <p:ext uri="{BB962C8B-B14F-4D97-AF65-F5344CB8AC3E}">
        <p14:creationId xmlns:p14="http://schemas.microsoft.com/office/powerpoint/2010/main" val="301692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1E222-4373-C281-1CD6-FE5F96D19252}"/>
              </a:ext>
            </a:extLst>
          </p:cNvPr>
          <p:cNvPicPr>
            <a:picLocks noChangeAspect="1"/>
          </p:cNvPicPr>
          <p:nvPr/>
        </p:nvPicPr>
        <p:blipFill>
          <a:blip r:embed="rId3"/>
          <a:stretch>
            <a:fillRect/>
          </a:stretch>
        </p:blipFill>
        <p:spPr>
          <a:xfrm>
            <a:off x="167970" y="1203644"/>
            <a:ext cx="11856059" cy="5169166"/>
          </a:xfrm>
          <a:prstGeom prst="rect">
            <a:avLst/>
          </a:prstGeom>
        </p:spPr>
      </p:pic>
      <p:sp>
        <p:nvSpPr>
          <p:cNvPr id="2" name="Title 1">
            <a:extLst>
              <a:ext uri="{FF2B5EF4-FFF2-40B4-BE49-F238E27FC236}">
                <a16:creationId xmlns:a16="http://schemas.microsoft.com/office/drawing/2014/main" id="{C0ADF287-0FFB-0E02-AA63-8A4DA590AAC2}"/>
              </a:ext>
            </a:extLst>
          </p:cNvPr>
          <p:cNvSpPr>
            <a:spLocks noGrp="1"/>
          </p:cNvSpPr>
          <p:nvPr>
            <p:ph type="title"/>
          </p:nvPr>
        </p:nvSpPr>
        <p:spPr>
          <a:xfrm>
            <a:off x="265721" y="176064"/>
            <a:ext cx="10206335" cy="1143000"/>
          </a:xfrm>
        </p:spPr>
        <p:txBody>
          <a:bodyPr/>
          <a:lstStyle/>
          <a:p>
            <a:pPr>
              <a:defRPr/>
            </a:pPr>
            <a:r>
              <a:rPr lang="en-GB"/>
              <a:t>Example of completing an expense claim</a:t>
            </a:r>
          </a:p>
        </p:txBody>
      </p:sp>
    </p:spTree>
    <p:extLst>
      <p:ext uri="{BB962C8B-B14F-4D97-AF65-F5344CB8AC3E}">
        <p14:creationId xmlns:p14="http://schemas.microsoft.com/office/powerpoint/2010/main" val="286945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C9E6-B8D6-E811-8DF4-5019F1AAAB75}"/>
              </a:ext>
            </a:extLst>
          </p:cNvPr>
          <p:cNvSpPr>
            <a:spLocks noGrp="1"/>
          </p:cNvSpPr>
          <p:nvPr>
            <p:ph type="title"/>
          </p:nvPr>
        </p:nvSpPr>
        <p:spPr/>
        <p:txBody>
          <a:bodyPr/>
          <a:lstStyle/>
          <a:p>
            <a:r>
              <a:rPr lang="en-GB"/>
              <a:t>Member Allowances Scheme</a:t>
            </a:r>
          </a:p>
        </p:txBody>
      </p:sp>
      <p:graphicFrame>
        <p:nvGraphicFramePr>
          <p:cNvPr id="3" name="Diagram 2">
            <a:extLst>
              <a:ext uri="{FF2B5EF4-FFF2-40B4-BE49-F238E27FC236}">
                <a16:creationId xmlns:a16="http://schemas.microsoft.com/office/drawing/2014/main" id="{D6591F5F-D440-D176-B96D-A1AA563D4890}"/>
              </a:ext>
            </a:extLst>
          </p:cNvPr>
          <p:cNvGraphicFramePr/>
          <p:nvPr>
            <p:extLst>
              <p:ext uri="{D42A27DB-BD31-4B8C-83A1-F6EECF244321}">
                <p14:modId xmlns:p14="http://schemas.microsoft.com/office/powerpoint/2010/main" val="2557038132"/>
              </p:ext>
            </p:extLst>
          </p:nvPr>
        </p:nvGraphicFramePr>
        <p:xfrm>
          <a:off x="214563" y="517524"/>
          <a:ext cx="11762873" cy="725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2DA00295-C2C9-CD5B-E42C-43F8B2DAE159}"/>
              </a:ext>
            </a:extLst>
          </p:cNvPr>
          <p:cNvSpPr/>
          <p:nvPr/>
        </p:nvSpPr>
        <p:spPr>
          <a:xfrm>
            <a:off x="1087119" y="1183835"/>
            <a:ext cx="10017760" cy="3987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11166BA-A198-93C0-E5BD-D0A5E220AFF5}"/>
              </a:ext>
            </a:extLst>
          </p:cNvPr>
          <p:cNvSpPr txBox="1"/>
          <p:nvPr/>
        </p:nvSpPr>
        <p:spPr>
          <a:xfrm>
            <a:off x="5025812" y="1264590"/>
            <a:ext cx="2140373" cy="237270"/>
          </a:xfrm>
          <a:prstGeom prst="rect">
            <a:avLst/>
          </a:prstGeom>
          <a:noFill/>
        </p:spPr>
        <p:txBody>
          <a:bodyPr wrap="square" lIns="0" tIns="0" rIns="0" bIns="0" rtlCol="0">
            <a:noAutofit/>
          </a:bodyPr>
          <a:lstStyle/>
          <a:p>
            <a:pPr algn="l">
              <a:spcAft>
                <a:spcPts val="1134"/>
              </a:spcAft>
            </a:pPr>
            <a:r>
              <a:rPr lang="en-GB" sz="1500">
                <a:solidFill>
                  <a:schemeClr val="bg1"/>
                </a:solidFill>
              </a:rPr>
              <a:t>Part 5 of The Constitution </a:t>
            </a:r>
          </a:p>
        </p:txBody>
      </p:sp>
    </p:spTree>
    <p:extLst>
      <p:ext uri="{BB962C8B-B14F-4D97-AF65-F5344CB8AC3E}">
        <p14:creationId xmlns:p14="http://schemas.microsoft.com/office/powerpoint/2010/main" val="307612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D578-E6E2-FD33-26CB-12191F578862}"/>
              </a:ext>
            </a:extLst>
          </p:cNvPr>
          <p:cNvSpPr>
            <a:spLocks noGrp="1"/>
          </p:cNvSpPr>
          <p:nvPr>
            <p:ph type="title"/>
          </p:nvPr>
        </p:nvSpPr>
        <p:spPr>
          <a:xfrm>
            <a:off x="545124" y="517524"/>
            <a:ext cx="9752762" cy="1065091"/>
          </a:xfrm>
        </p:spPr>
        <p:txBody>
          <a:bodyPr/>
          <a:lstStyle/>
          <a:p>
            <a:r>
              <a:rPr lang="en-GB"/>
              <a:t>Example of completing an expense claim</a:t>
            </a:r>
          </a:p>
        </p:txBody>
      </p:sp>
      <p:pic>
        <p:nvPicPr>
          <p:cNvPr id="7" name="Picture 6">
            <a:extLst>
              <a:ext uri="{FF2B5EF4-FFF2-40B4-BE49-F238E27FC236}">
                <a16:creationId xmlns:a16="http://schemas.microsoft.com/office/drawing/2014/main" id="{37806BFF-750E-FED1-B436-A7376C802E10}"/>
              </a:ext>
            </a:extLst>
          </p:cNvPr>
          <p:cNvPicPr>
            <a:picLocks noChangeAspect="1"/>
          </p:cNvPicPr>
          <p:nvPr/>
        </p:nvPicPr>
        <p:blipFill>
          <a:blip r:embed="rId3"/>
          <a:stretch>
            <a:fillRect/>
          </a:stretch>
        </p:blipFill>
        <p:spPr>
          <a:xfrm>
            <a:off x="545124" y="1148041"/>
            <a:ext cx="7315200" cy="2712797"/>
          </a:xfrm>
          <a:prstGeom prst="rect">
            <a:avLst/>
          </a:prstGeom>
        </p:spPr>
      </p:pic>
      <p:pic>
        <p:nvPicPr>
          <p:cNvPr id="9" name="Picture 8">
            <a:extLst>
              <a:ext uri="{FF2B5EF4-FFF2-40B4-BE49-F238E27FC236}">
                <a16:creationId xmlns:a16="http://schemas.microsoft.com/office/drawing/2014/main" id="{330F4FB5-9975-E1A9-7940-BEE2FAF0A9BB}"/>
              </a:ext>
            </a:extLst>
          </p:cNvPr>
          <p:cNvPicPr>
            <a:picLocks noChangeAspect="1"/>
          </p:cNvPicPr>
          <p:nvPr/>
        </p:nvPicPr>
        <p:blipFill>
          <a:blip r:embed="rId4"/>
          <a:stretch>
            <a:fillRect/>
          </a:stretch>
        </p:blipFill>
        <p:spPr>
          <a:xfrm>
            <a:off x="621327" y="4110335"/>
            <a:ext cx="7322299" cy="2230141"/>
          </a:xfrm>
          <a:prstGeom prst="rect">
            <a:avLst/>
          </a:prstGeom>
        </p:spPr>
      </p:pic>
      <p:pic>
        <p:nvPicPr>
          <p:cNvPr id="11" name="Picture 10">
            <a:extLst>
              <a:ext uri="{FF2B5EF4-FFF2-40B4-BE49-F238E27FC236}">
                <a16:creationId xmlns:a16="http://schemas.microsoft.com/office/drawing/2014/main" id="{F248D775-0B2D-368E-E537-F3635122D261}"/>
              </a:ext>
            </a:extLst>
          </p:cNvPr>
          <p:cNvPicPr>
            <a:picLocks noChangeAspect="1"/>
          </p:cNvPicPr>
          <p:nvPr/>
        </p:nvPicPr>
        <p:blipFill>
          <a:blip r:embed="rId5"/>
          <a:stretch>
            <a:fillRect/>
          </a:stretch>
        </p:blipFill>
        <p:spPr>
          <a:xfrm>
            <a:off x="7943627" y="3581399"/>
            <a:ext cx="4310708" cy="1244903"/>
          </a:xfrm>
          <a:prstGeom prst="rect">
            <a:avLst/>
          </a:prstGeom>
        </p:spPr>
      </p:pic>
    </p:spTree>
    <p:extLst>
      <p:ext uri="{BB962C8B-B14F-4D97-AF65-F5344CB8AC3E}">
        <p14:creationId xmlns:p14="http://schemas.microsoft.com/office/powerpoint/2010/main" val="2286125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B842-BF7B-E7F0-5EE7-6C8FF646838E}"/>
              </a:ext>
            </a:extLst>
          </p:cNvPr>
          <p:cNvSpPr>
            <a:spLocks noGrp="1"/>
          </p:cNvSpPr>
          <p:nvPr>
            <p:ph type="title"/>
          </p:nvPr>
        </p:nvSpPr>
        <p:spPr>
          <a:xfrm>
            <a:off x="545124" y="517524"/>
            <a:ext cx="9741876" cy="1065091"/>
          </a:xfrm>
        </p:spPr>
        <p:txBody>
          <a:bodyPr/>
          <a:lstStyle/>
          <a:p>
            <a:r>
              <a:rPr lang="en-GB"/>
              <a:t>Example of completing an expense claim</a:t>
            </a:r>
          </a:p>
        </p:txBody>
      </p:sp>
      <p:pic>
        <p:nvPicPr>
          <p:cNvPr id="7" name="Picture 6">
            <a:extLst>
              <a:ext uri="{FF2B5EF4-FFF2-40B4-BE49-F238E27FC236}">
                <a16:creationId xmlns:a16="http://schemas.microsoft.com/office/drawing/2014/main" id="{E86B6714-A787-B903-849A-8F6FF548190A}"/>
              </a:ext>
            </a:extLst>
          </p:cNvPr>
          <p:cNvPicPr>
            <a:picLocks noChangeAspect="1"/>
          </p:cNvPicPr>
          <p:nvPr/>
        </p:nvPicPr>
        <p:blipFill>
          <a:blip r:embed="rId3"/>
          <a:stretch>
            <a:fillRect/>
          </a:stretch>
        </p:blipFill>
        <p:spPr>
          <a:xfrm>
            <a:off x="910257" y="1852240"/>
            <a:ext cx="5185743" cy="3318875"/>
          </a:xfrm>
          <a:prstGeom prst="rect">
            <a:avLst/>
          </a:prstGeom>
        </p:spPr>
      </p:pic>
    </p:spTree>
    <p:extLst>
      <p:ext uri="{BB962C8B-B14F-4D97-AF65-F5344CB8AC3E}">
        <p14:creationId xmlns:p14="http://schemas.microsoft.com/office/powerpoint/2010/main" val="237051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646E-1651-4C43-8806-35ABD41F4186}"/>
              </a:ext>
            </a:extLst>
          </p:cNvPr>
          <p:cNvSpPr>
            <a:spLocks noGrp="1"/>
          </p:cNvSpPr>
          <p:nvPr>
            <p:ph type="title"/>
          </p:nvPr>
        </p:nvSpPr>
        <p:spPr>
          <a:xfrm>
            <a:off x="545124" y="517524"/>
            <a:ext cx="7405200" cy="1065091"/>
          </a:xfrm>
        </p:spPr>
        <p:txBody>
          <a:bodyPr anchor="t">
            <a:normAutofit/>
          </a:bodyPr>
          <a:lstStyle/>
          <a:p>
            <a:pPr>
              <a:defRPr/>
            </a:pPr>
            <a:r>
              <a:rPr lang="en-GB"/>
              <a:t>Support and Guidance</a:t>
            </a:r>
          </a:p>
        </p:txBody>
      </p:sp>
      <p:sp>
        <p:nvSpPr>
          <p:cNvPr id="4" name="Slide Number Placeholder 3" hidden="1">
            <a:extLst>
              <a:ext uri="{FF2B5EF4-FFF2-40B4-BE49-F238E27FC236}">
                <a16:creationId xmlns:a16="http://schemas.microsoft.com/office/drawing/2014/main" id="{9ACEB7DE-7BC6-4B09-88E1-5D6AAFC01049}"/>
              </a:ext>
            </a:extLst>
          </p:cNvPr>
          <p:cNvSpPr>
            <a:spLocks noGrp="1"/>
          </p:cNvSpPr>
          <p:nvPr>
            <p:ph type="sldNum" sz="quarter" idx="4294967295"/>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01DC00F6-3699-452C-83E7-2FBE759F7A75}" type="slidenum">
              <a:rPr lang="en-US" altLang="en-US" sz="1900">
                <a:latin typeface="Arial" panose="020B0604020202020204" pitchFamily="34" charset="0"/>
              </a:rPr>
              <a:pPr>
                <a:lnSpc>
                  <a:spcPct val="90000"/>
                </a:lnSpc>
                <a:spcAft>
                  <a:spcPts val="600"/>
                </a:spcAft>
              </a:pPr>
              <a:t>32</a:t>
            </a:fld>
            <a:endParaRPr lang="en-US" altLang="en-US" sz="1900">
              <a:latin typeface="Arial" panose="020B0604020202020204" pitchFamily="34" charset="0"/>
            </a:endParaRPr>
          </a:p>
        </p:txBody>
      </p:sp>
      <p:graphicFrame>
        <p:nvGraphicFramePr>
          <p:cNvPr id="14" name="Content Placeholder 2">
            <a:extLst>
              <a:ext uri="{FF2B5EF4-FFF2-40B4-BE49-F238E27FC236}">
                <a16:creationId xmlns:a16="http://schemas.microsoft.com/office/drawing/2014/main" id="{13100280-405A-48CE-9D23-B48909B4F385}"/>
              </a:ext>
            </a:extLst>
          </p:cNvPr>
          <p:cNvGraphicFramePr>
            <a:graphicFrameLocks noGrp="1"/>
          </p:cNvGraphicFramePr>
          <p:nvPr>
            <p:ph sz="half" idx="1"/>
            <p:extLst>
              <p:ext uri="{D42A27DB-BD31-4B8C-83A1-F6EECF244321}">
                <p14:modId xmlns:p14="http://schemas.microsoft.com/office/powerpoint/2010/main" val="1967804275"/>
              </p:ext>
            </p:extLst>
          </p:nvPr>
        </p:nvGraphicFramePr>
        <p:xfrm>
          <a:off x="539999" y="1863726"/>
          <a:ext cx="11151257" cy="4025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gnifying glass over questions&#10;&#10;AI-generated content may be incorrect.">
            <a:extLst>
              <a:ext uri="{FF2B5EF4-FFF2-40B4-BE49-F238E27FC236}">
                <a16:creationId xmlns:a16="http://schemas.microsoft.com/office/drawing/2014/main" id="{6602D9CB-FADB-866C-B215-4919931991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68831" y="408623"/>
            <a:ext cx="8054337" cy="6040753"/>
          </a:xfrm>
          <a:prstGeom prst="rect">
            <a:avLst/>
          </a:prstGeom>
          <a:noFill/>
        </p:spPr>
      </p:pic>
      <p:sp>
        <p:nvSpPr>
          <p:cNvPr id="5" name="TextBox 4">
            <a:extLst>
              <a:ext uri="{FF2B5EF4-FFF2-40B4-BE49-F238E27FC236}">
                <a16:creationId xmlns:a16="http://schemas.microsoft.com/office/drawing/2014/main" id="{4A343F2E-6C24-66ED-CCDD-2EBA706A12B4}"/>
              </a:ext>
            </a:extLst>
          </p:cNvPr>
          <p:cNvSpPr txBox="1"/>
          <p:nvPr/>
        </p:nvSpPr>
        <p:spPr>
          <a:xfrm>
            <a:off x="7464908" y="6417622"/>
            <a:ext cx="2135200" cy="107722"/>
          </a:xfrm>
          <a:prstGeom prst="rect">
            <a:avLst/>
          </a:prstGeom>
          <a:solidFill>
            <a:srgbClr val="000000"/>
          </a:solidFill>
        </p:spPr>
        <p:txBody>
          <a:bodyPr wrap="none" lIns="0" tIns="0" rIns="0" bIns="0" rtlCol="0">
            <a:spAutoFit/>
          </a:bodyPr>
          <a:lstStyle/>
          <a:p>
            <a:pPr algn="r">
              <a:spcAft>
                <a:spcPts val="600"/>
              </a:spcAft>
            </a:pPr>
            <a:r>
              <a:rPr lang="en-GB" sz="700">
                <a:solidFill>
                  <a:srgbClr val="FFFFFF"/>
                </a:solidFill>
                <a:hlinkClick r:id="rId4" tooltip="https://unknowncystic.wordpress.com/2012/05/">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3E874-96A5-440B-9943-38355E2B71F7}"/>
              </a:ext>
            </a:extLst>
          </p:cNvPr>
          <p:cNvSpPr>
            <a:spLocks noGrp="1"/>
          </p:cNvSpPr>
          <p:nvPr>
            <p:ph idx="1"/>
          </p:nvPr>
        </p:nvSpPr>
        <p:spPr>
          <a:xfrm>
            <a:off x="699375" y="2424841"/>
            <a:ext cx="9075996" cy="4552402"/>
          </a:xfrm>
        </p:spPr>
        <p:txBody>
          <a:bodyPr anchor="ctr">
            <a:normAutofit fontScale="70000" lnSpcReduction="20000"/>
          </a:bodyPr>
          <a:lstStyle/>
          <a:p>
            <a:r>
              <a:rPr lang="en-GB" sz="6200">
                <a:solidFill>
                  <a:schemeClr val="tx2"/>
                </a:solidFill>
              </a:rPr>
              <a:t>Basic Allowance</a:t>
            </a:r>
          </a:p>
          <a:p>
            <a:pPr marL="571500" indent="-571500">
              <a:buFont typeface="Arial" panose="020B0604020202020204" pitchFamily="34" charset="0"/>
              <a:buChar char="•"/>
            </a:pPr>
            <a:r>
              <a:rPr lang="en-GB" sz="4400">
                <a:solidFill>
                  <a:schemeClr val="tx2"/>
                </a:solidFill>
              </a:rPr>
              <a:t>£14,471 per year for all Members</a:t>
            </a:r>
            <a:br>
              <a:rPr lang="en-GB" sz="4400">
                <a:solidFill>
                  <a:schemeClr val="tx2"/>
                </a:solidFill>
              </a:rPr>
            </a:br>
            <a:endParaRPr lang="en-GB" sz="6200">
              <a:solidFill>
                <a:schemeClr val="tx2"/>
              </a:solidFill>
            </a:endParaRPr>
          </a:p>
          <a:p>
            <a:r>
              <a:rPr lang="en-GB" sz="6200">
                <a:solidFill>
                  <a:schemeClr val="tx2"/>
                </a:solidFill>
              </a:rPr>
              <a:t>Special Responsibility Allowance </a:t>
            </a:r>
          </a:p>
          <a:p>
            <a:pPr marL="571500" indent="-571500">
              <a:buFont typeface="Arial" panose="020B0604020202020204" pitchFamily="34" charset="0"/>
              <a:buChar char="•"/>
            </a:pPr>
            <a:r>
              <a:rPr lang="en-GB" sz="4400">
                <a:solidFill>
                  <a:schemeClr val="tx2"/>
                </a:solidFill>
              </a:rPr>
              <a:t>Paid in addition to the Basic Allowance </a:t>
            </a:r>
          </a:p>
          <a:p>
            <a:pPr marL="571500" indent="-571500">
              <a:buFont typeface="Arial" panose="020B0604020202020204" pitchFamily="34" charset="0"/>
              <a:buChar char="•"/>
            </a:pPr>
            <a:r>
              <a:rPr lang="en-GB" sz="4400">
                <a:solidFill>
                  <a:schemeClr val="tx2"/>
                </a:solidFill>
              </a:rPr>
              <a:t>Calculated and paid in line with Appendix 2 of the Member’s Allowance Scheme</a:t>
            </a:r>
          </a:p>
          <a:p>
            <a:endParaRPr lang="en-GB" sz="4400">
              <a:solidFill>
                <a:schemeClr val="tx2"/>
              </a:solidFill>
            </a:endParaRPr>
          </a:p>
          <a:p>
            <a:endParaRPr lang="en-GB" sz="4400">
              <a:solidFill>
                <a:schemeClr val="tx2"/>
              </a:solidFill>
            </a:endParaRPr>
          </a:p>
          <a:p>
            <a:endParaRPr lang="en-GB" sz="4400">
              <a:solidFill>
                <a:schemeClr val="tx2"/>
              </a:solidFill>
            </a:endParaRPr>
          </a:p>
        </p:txBody>
      </p:sp>
      <p:pic>
        <p:nvPicPr>
          <p:cNvPr id="10" name="Graphic 9" descr="Money">
            <a:extLst>
              <a:ext uri="{FF2B5EF4-FFF2-40B4-BE49-F238E27FC236}">
                <a16:creationId xmlns:a16="http://schemas.microsoft.com/office/drawing/2014/main" id="{62057310-F399-40FC-94ED-E788523F5C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0650" y="2055813"/>
            <a:ext cx="2746374" cy="2746374"/>
          </a:xfrm>
          <a:prstGeom prst="rect">
            <a:avLst/>
          </a:prstGeom>
        </p:spPr>
      </p:pic>
      <p:sp>
        <p:nvSpPr>
          <p:cNvPr id="4" name="Slide Number Placeholder 3">
            <a:extLst>
              <a:ext uri="{FF2B5EF4-FFF2-40B4-BE49-F238E27FC236}">
                <a16:creationId xmlns:a16="http://schemas.microsoft.com/office/drawing/2014/main" id="{47D49268-2D42-4EE7-91CF-960FFC1F5CE6}"/>
              </a:ext>
            </a:extLst>
          </p:cNvPr>
          <p:cNvSpPr>
            <a:spLocks noGrp="1"/>
          </p:cNvSpPr>
          <p:nvPr>
            <p:ph type="sldNum" sz="quarter" idx="12"/>
          </p:nvPr>
        </p:nvSpPr>
        <p:spPr>
          <a:xfrm>
            <a:off x="7981950" y="6356351"/>
            <a:ext cx="2057400" cy="365125"/>
          </a:xfrm>
        </p:spPr>
        <p:txBody>
          <a:bodyPr>
            <a:normAutofit/>
          </a:bodyPr>
          <a:lstStyle/>
          <a:p>
            <a:pPr>
              <a:spcAft>
                <a:spcPts val="600"/>
              </a:spcAft>
            </a:pPr>
            <a:fld id="{636CCAEF-77D1-4F9E-92F3-0380C1402C82}" type="slidenum">
              <a:rPr lang="en-US" altLang="en-US" smtClean="0"/>
              <a:pPr>
                <a:spcAft>
                  <a:spcPts val="600"/>
                </a:spcAft>
              </a:pPr>
              <a:t>4</a:t>
            </a:fld>
            <a:endParaRPr lang="en-US" altLang="en-US"/>
          </a:p>
        </p:txBody>
      </p:sp>
      <p:sp>
        <p:nvSpPr>
          <p:cNvPr id="2" name="Title 2">
            <a:extLst>
              <a:ext uri="{FF2B5EF4-FFF2-40B4-BE49-F238E27FC236}">
                <a16:creationId xmlns:a16="http://schemas.microsoft.com/office/drawing/2014/main" id="{3DCB5518-75B3-136D-079D-CDBFF6FCE986}"/>
              </a:ext>
            </a:extLst>
          </p:cNvPr>
          <p:cNvSpPr txBox="1">
            <a:spLocks/>
          </p:cNvSpPr>
          <p:nvPr/>
        </p:nvSpPr>
        <p:spPr>
          <a:xfrm>
            <a:off x="401568" y="405357"/>
            <a:ext cx="4319395" cy="74744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Allowance Scheme</a:t>
            </a:r>
          </a:p>
        </p:txBody>
      </p:sp>
    </p:spTree>
    <p:extLst>
      <p:ext uri="{BB962C8B-B14F-4D97-AF65-F5344CB8AC3E}">
        <p14:creationId xmlns:p14="http://schemas.microsoft.com/office/powerpoint/2010/main" val="110356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9BAD-540D-437F-879F-202287CB5842}"/>
              </a:ext>
            </a:extLst>
          </p:cNvPr>
          <p:cNvSpPr>
            <a:spLocks noGrp="1"/>
          </p:cNvSpPr>
          <p:nvPr>
            <p:ph type="title"/>
          </p:nvPr>
        </p:nvSpPr>
        <p:spPr>
          <a:xfrm>
            <a:off x="545123" y="517525"/>
            <a:ext cx="11298533" cy="690790"/>
          </a:xfrm>
        </p:spPr>
        <p:txBody>
          <a:bodyPr anchor="t">
            <a:normAutofit/>
          </a:bodyPr>
          <a:lstStyle/>
          <a:p>
            <a:pPr>
              <a:lnSpc>
                <a:spcPct val="90000"/>
              </a:lnSpc>
              <a:defRPr/>
            </a:pPr>
            <a:r>
              <a:rPr lang="en-GB" sz="3700"/>
              <a:t>Making an expense claim: what you cannot claim:</a:t>
            </a:r>
          </a:p>
        </p:txBody>
      </p:sp>
      <p:sp>
        <p:nvSpPr>
          <p:cNvPr id="4" name="Slide Number Placeholder 3" hidden="1">
            <a:extLst>
              <a:ext uri="{FF2B5EF4-FFF2-40B4-BE49-F238E27FC236}">
                <a16:creationId xmlns:a16="http://schemas.microsoft.com/office/drawing/2014/main" id="{CF28A18B-126F-408E-B669-82F06B7DFC10}"/>
              </a:ext>
            </a:extLst>
          </p:cNvPr>
          <p:cNvSpPr>
            <a:spLocks noGrp="1"/>
          </p:cNvSpPr>
          <p:nvPr>
            <p:ph type="sldNum" sz="quarter" idx="4294967295"/>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194FA8AE-7818-4C11-9C83-EF607AA2704A}" type="slidenum">
              <a:rPr lang="en-US" altLang="en-US" sz="1900"/>
              <a:pPr>
                <a:lnSpc>
                  <a:spcPct val="90000"/>
                </a:lnSpc>
                <a:spcAft>
                  <a:spcPts val="600"/>
                </a:spcAft>
              </a:pPr>
              <a:t>5</a:t>
            </a:fld>
            <a:endParaRPr lang="en-US" altLang="en-US" sz="1900"/>
          </a:p>
        </p:txBody>
      </p:sp>
      <p:graphicFrame>
        <p:nvGraphicFramePr>
          <p:cNvPr id="16" name="Content Placeholder 2">
            <a:extLst>
              <a:ext uri="{FF2B5EF4-FFF2-40B4-BE49-F238E27FC236}">
                <a16:creationId xmlns:a16="http://schemas.microsoft.com/office/drawing/2014/main" id="{F60DA94F-6BE4-49FE-BE28-F2BBA4AA5CA6}"/>
              </a:ext>
            </a:extLst>
          </p:cNvPr>
          <p:cNvGraphicFramePr>
            <a:graphicFrameLocks noGrp="1"/>
          </p:cNvGraphicFramePr>
          <p:nvPr>
            <p:ph type="chart" sz="quarter" idx="10"/>
            <p:extLst>
              <p:ext uri="{D42A27DB-BD31-4B8C-83A1-F6EECF244321}">
                <p14:modId xmlns:p14="http://schemas.microsoft.com/office/powerpoint/2010/main" val="1341106249"/>
              </p:ext>
            </p:extLst>
          </p:nvPr>
        </p:nvGraphicFramePr>
        <p:xfrm>
          <a:off x="359229" y="1208315"/>
          <a:ext cx="11484428" cy="543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9BAD-540D-437F-879F-202287CB5842}"/>
              </a:ext>
            </a:extLst>
          </p:cNvPr>
          <p:cNvSpPr>
            <a:spLocks noGrp="1"/>
          </p:cNvSpPr>
          <p:nvPr>
            <p:ph type="title"/>
          </p:nvPr>
        </p:nvSpPr>
        <p:spPr/>
        <p:txBody>
          <a:bodyPr wrap="square" anchor="ctr">
            <a:normAutofit/>
          </a:bodyPr>
          <a:lstStyle/>
          <a:p>
            <a:pPr>
              <a:defRPr/>
            </a:pPr>
            <a:r>
              <a:rPr lang="en-GB"/>
              <a:t>What you can claim:</a:t>
            </a:r>
          </a:p>
        </p:txBody>
      </p:sp>
      <p:graphicFrame>
        <p:nvGraphicFramePr>
          <p:cNvPr id="16" name="Content Placeholder 2">
            <a:extLst>
              <a:ext uri="{FF2B5EF4-FFF2-40B4-BE49-F238E27FC236}">
                <a16:creationId xmlns:a16="http://schemas.microsoft.com/office/drawing/2014/main" id="{F60DA94F-6BE4-49FE-BE28-F2BBA4AA5CA6}"/>
              </a:ext>
            </a:extLst>
          </p:cNvPr>
          <p:cNvGraphicFramePr>
            <a:graphicFrameLocks noGrp="1"/>
          </p:cNvGraphicFramePr>
          <p:nvPr>
            <p:ph idx="1"/>
            <p:extLst>
              <p:ext uri="{D42A27DB-BD31-4B8C-83A1-F6EECF244321}">
                <p14:modId xmlns:p14="http://schemas.microsoft.com/office/powerpoint/2010/main" val="3682374615"/>
              </p:ext>
            </p:extLst>
          </p:nvPr>
        </p:nvGraphicFramePr>
        <p:xfrm>
          <a:off x="2152649" y="1825625"/>
          <a:ext cx="868952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F28A18B-126F-408E-B669-82F06B7DFC10}"/>
              </a:ext>
            </a:extLst>
          </p:cNvPr>
          <p:cNvSpPr>
            <a:spLocks noGrp="1"/>
          </p:cNvSpPr>
          <p:nvPr>
            <p:ph type="sldNum" sz="quarter" idx="12"/>
          </p:nvPr>
        </p:nvSpPr>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pPr>
            <a:fld id="{194FA8AE-7818-4C11-9C83-EF607AA2704A}" type="slidenum">
              <a:rPr lang="en-US" altLang="en-US" sz="1400">
                <a:solidFill>
                  <a:schemeClr val="bg2"/>
                </a:solidFill>
              </a:rPr>
              <a:pPr>
                <a:spcAft>
                  <a:spcPts val="600"/>
                </a:spcAft>
              </a:pPr>
              <a:t>6</a:t>
            </a:fld>
            <a:endParaRPr lang="en-US" altLang="en-US" sz="1400">
              <a:solidFill>
                <a:schemeClr val="bg2"/>
              </a:solidFill>
            </a:endParaRPr>
          </a:p>
        </p:txBody>
      </p:sp>
    </p:spTree>
    <p:extLst>
      <p:ext uri="{BB962C8B-B14F-4D97-AF65-F5344CB8AC3E}">
        <p14:creationId xmlns:p14="http://schemas.microsoft.com/office/powerpoint/2010/main" val="391518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3DFA-A9A9-4947-8922-E8A83FEFCA67}"/>
              </a:ext>
            </a:extLst>
          </p:cNvPr>
          <p:cNvSpPr>
            <a:spLocks noGrp="1"/>
          </p:cNvSpPr>
          <p:nvPr>
            <p:ph type="title"/>
          </p:nvPr>
        </p:nvSpPr>
        <p:spPr>
          <a:xfrm>
            <a:off x="545124" y="517524"/>
            <a:ext cx="7405200" cy="1065091"/>
          </a:xfrm>
        </p:spPr>
        <p:txBody>
          <a:bodyPr anchor="t">
            <a:normAutofit/>
          </a:bodyPr>
          <a:lstStyle/>
          <a:p>
            <a:pPr eaLnBrk="1" hangingPunct="1">
              <a:defRPr/>
            </a:pPr>
            <a:r>
              <a:rPr lang="en-GB"/>
              <a:t>Some examples are:</a:t>
            </a:r>
          </a:p>
        </p:txBody>
      </p:sp>
      <p:graphicFrame>
        <p:nvGraphicFramePr>
          <p:cNvPr id="6" name="Content Placeholder 2">
            <a:extLst>
              <a:ext uri="{FF2B5EF4-FFF2-40B4-BE49-F238E27FC236}">
                <a16:creationId xmlns:a16="http://schemas.microsoft.com/office/drawing/2014/main" id="{95D3987A-FA6C-4DDB-B999-0483D9DD1544}"/>
              </a:ext>
            </a:extLst>
          </p:cNvPr>
          <p:cNvGraphicFramePr>
            <a:graphicFrameLocks noGrp="1"/>
          </p:cNvGraphicFramePr>
          <p:nvPr>
            <p:ph sz="quarter" idx="11"/>
            <p:extLst>
              <p:ext uri="{D42A27DB-BD31-4B8C-83A1-F6EECF244321}">
                <p14:modId xmlns:p14="http://schemas.microsoft.com/office/powerpoint/2010/main" val="4117434311"/>
              </p:ext>
            </p:extLst>
          </p:nvPr>
        </p:nvGraphicFramePr>
        <p:xfrm>
          <a:off x="544513" y="1338943"/>
          <a:ext cx="11106150" cy="4672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2A80A2-C21F-477C-8789-DDF6962672AB}"/>
              </a:ext>
            </a:extLst>
          </p:cNvPr>
          <p:cNvSpPr>
            <a:spLocks noGrp="1"/>
          </p:cNvSpPr>
          <p:nvPr>
            <p:ph type="sldNum" sz="quarter" idx="4294967295"/>
          </p:nvPr>
        </p:nvSpPr>
        <p:spPr>
          <a:xfrm>
            <a:off x="8312150" y="7165242"/>
            <a:ext cx="2743200" cy="365125"/>
          </a:xfrm>
        </p:spPr>
        <p:txBody>
          <a:bodyPr wrap="square" anchor="t">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fld id="{BA7BCDB3-7BFE-4529-9D1F-D4D9A7FDC2E8}" type="slidenum">
              <a:rPr lang="en-US" altLang="en-US" sz="400">
                <a:solidFill>
                  <a:schemeClr val="bg2"/>
                </a:solidFill>
              </a:rPr>
              <a:pPr>
                <a:lnSpc>
                  <a:spcPct val="90000"/>
                </a:lnSpc>
                <a:spcAft>
                  <a:spcPts val="600"/>
                </a:spcAft>
              </a:pPr>
              <a:t>7</a:t>
            </a:fld>
            <a:endParaRPr lang="en-US" altLang="en-US" sz="40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ECF9-AD5B-4189-988B-C8B03D718387}"/>
              </a:ext>
            </a:extLst>
          </p:cNvPr>
          <p:cNvSpPr>
            <a:spLocks noGrp="1"/>
          </p:cNvSpPr>
          <p:nvPr>
            <p:ph type="title"/>
          </p:nvPr>
        </p:nvSpPr>
        <p:spPr>
          <a:xfrm>
            <a:off x="545124" y="517524"/>
            <a:ext cx="7405200" cy="1065091"/>
          </a:xfrm>
        </p:spPr>
        <p:txBody>
          <a:bodyPr anchor="t">
            <a:normAutofit/>
          </a:bodyPr>
          <a:lstStyle/>
          <a:p>
            <a:pPr eaLnBrk="1" hangingPunct="1">
              <a:defRPr/>
            </a:pPr>
            <a:r>
              <a:rPr lang="en-GB"/>
              <a:t>A simple test </a:t>
            </a:r>
          </a:p>
        </p:txBody>
      </p:sp>
      <p:sp>
        <p:nvSpPr>
          <p:cNvPr id="4" name="Slide Number Placeholder 3" hidden="1">
            <a:extLst>
              <a:ext uri="{FF2B5EF4-FFF2-40B4-BE49-F238E27FC236}">
                <a16:creationId xmlns:a16="http://schemas.microsoft.com/office/drawing/2014/main" id="{95F28760-756D-4B79-9589-D8EFD8EA1941}"/>
              </a:ext>
            </a:extLst>
          </p:cNvPr>
          <p:cNvSpPr>
            <a:spLocks noGrp="1"/>
          </p:cNvSpPr>
          <p:nvPr>
            <p:ph type="sldNum" sz="quarter" idx="4294967295"/>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pPr>
            <a:fld id="{9A650656-851C-4FEE-BD6C-6404FA0600E0}" type="slidenum">
              <a:rPr lang="en-US" altLang="en-US" sz="900"/>
              <a:pPr>
                <a:spcAft>
                  <a:spcPts val="600"/>
                </a:spcAft>
              </a:pPr>
              <a:t>8</a:t>
            </a:fld>
            <a:endParaRPr lang="en-US" altLang="en-US" sz="900"/>
          </a:p>
        </p:txBody>
      </p:sp>
      <p:graphicFrame>
        <p:nvGraphicFramePr>
          <p:cNvPr id="17" name="Content Placeholder 2">
            <a:extLst>
              <a:ext uri="{FF2B5EF4-FFF2-40B4-BE49-F238E27FC236}">
                <a16:creationId xmlns:a16="http://schemas.microsoft.com/office/drawing/2014/main" id="{71555997-4696-4CD4-BE29-96A11990DB9F}"/>
              </a:ext>
            </a:extLst>
          </p:cNvPr>
          <p:cNvGraphicFramePr>
            <a:graphicFrameLocks noGrp="1"/>
          </p:cNvGraphicFramePr>
          <p:nvPr>
            <p:ph sz="half" idx="1"/>
            <p:extLst>
              <p:ext uri="{D42A27DB-BD31-4B8C-83A1-F6EECF244321}">
                <p14:modId xmlns:p14="http://schemas.microsoft.com/office/powerpoint/2010/main" val="1611112274"/>
              </p:ext>
            </p:extLst>
          </p:nvPr>
        </p:nvGraphicFramePr>
        <p:xfrm>
          <a:off x="539999" y="1863725"/>
          <a:ext cx="10868229" cy="433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E30E0-7507-CC4B-3D49-5CB55BD10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27955-E906-7DED-6F36-D630AD58A292}"/>
              </a:ext>
            </a:extLst>
          </p:cNvPr>
          <p:cNvSpPr>
            <a:spLocks noGrp="1"/>
          </p:cNvSpPr>
          <p:nvPr>
            <p:ph type="title"/>
          </p:nvPr>
        </p:nvSpPr>
        <p:spPr>
          <a:xfrm>
            <a:off x="312821" y="160884"/>
            <a:ext cx="11742821" cy="1322888"/>
          </a:xfrm>
        </p:spPr>
        <p:txBody>
          <a:bodyPr>
            <a:normAutofit/>
          </a:bodyPr>
          <a:lstStyle/>
          <a:p>
            <a:pPr eaLnBrk="1" hangingPunct="1">
              <a:defRPr/>
            </a:pPr>
            <a:r>
              <a:rPr lang="en-GB"/>
              <a:t>More about making claims for travelling expenses.</a:t>
            </a:r>
          </a:p>
        </p:txBody>
      </p:sp>
      <p:pic>
        <p:nvPicPr>
          <p:cNvPr id="12" name="Graphic 11" descr="Bus">
            <a:extLst>
              <a:ext uri="{FF2B5EF4-FFF2-40B4-BE49-F238E27FC236}">
                <a16:creationId xmlns:a16="http://schemas.microsoft.com/office/drawing/2014/main" id="{93876A69-15BE-6863-ABA0-74996D292BE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24894" y="1350275"/>
            <a:ext cx="1183495" cy="1183495"/>
          </a:xfrm>
          <a:prstGeom prst="rect">
            <a:avLst/>
          </a:prstGeom>
        </p:spPr>
      </p:pic>
      <p:pic>
        <p:nvPicPr>
          <p:cNvPr id="16" name="Graphic 15" descr="Train">
            <a:extLst>
              <a:ext uri="{FF2B5EF4-FFF2-40B4-BE49-F238E27FC236}">
                <a16:creationId xmlns:a16="http://schemas.microsoft.com/office/drawing/2014/main" id="{02B4554B-B11E-7A32-F3E1-A1F52B3A1E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24893" y="2617709"/>
            <a:ext cx="1183495" cy="1183495"/>
          </a:xfrm>
          <a:prstGeom prst="rect">
            <a:avLst/>
          </a:prstGeom>
        </p:spPr>
      </p:pic>
      <p:pic>
        <p:nvPicPr>
          <p:cNvPr id="21" name="Graphic 20" descr="Coins">
            <a:extLst>
              <a:ext uri="{FF2B5EF4-FFF2-40B4-BE49-F238E27FC236}">
                <a16:creationId xmlns:a16="http://schemas.microsoft.com/office/drawing/2014/main" id="{83354640-7B6C-3593-959C-F8BBF542726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24893" y="3885143"/>
            <a:ext cx="1183495" cy="1183495"/>
          </a:xfrm>
          <a:prstGeom prst="rect">
            <a:avLst/>
          </a:prstGeom>
        </p:spPr>
      </p:pic>
      <p:pic>
        <p:nvPicPr>
          <p:cNvPr id="27" name="Graphic 26" descr="Label">
            <a:extLst>
              <a:ext uri="{FF2B5EF4-FFF2-40B4-BE49-F238E27FC236}">
                <a16:creationId xmlns:a16="http://schemas.microsoft.com/office/drawing/2014/main" id="{27407A9A-7353-452A-2536-C6C7A14353B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81950" y="5088917"/>
            <a:ext cx="1183495" cy="1183495"/>
          </a:xfrm>
          <a:prstGeom prst="rect">
            <a:avLst/>
          </a:prstGeom>
        </p:spPr>
      </p:pic>
      <p:sp>
        <p:nvSpPr>
          <p:cNvPr id="4" name="Slide Number Placeholder 3">
            <a:extLst>
              <a:ext uri="{FF2B5EF4-FFF2-40B4-BE49-F238E27FC236}">
                <a16:creationId xmlns:a16="http://schemas.microsoft.com/office/drawing/2014/main" id="{C62DEF33-5E53-6874-D369-F7D4F3576534}"/>
              </a:ext>
            </a:extLst>
          </p:cNvPr>
          <p:cNvSpPr>
            <a:spLocks noGrp="1"/>
          </p:cNvSpPr>
          <p:nvPr>
            <p:ph type="sldNum" sz="quarter" idx="12"/>
          </p:nvPr>
        </p:nvSpPr>
        <p:spPr>
          <a:xfrm>
            <a:off x="7981950" y="6356351"/>
            <a:ext cx="2057400" cy="365125"/>
          </a:xfrm>
        </p:spPr>
        <p:txBody>
          <a:bodyPr>
            <a:norm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pPr>
            <a:fld id="{9A650656-851C-4FEE-BD6C-6404FA0600E0}" type="slidenum">
              <a:rPr lang="en-US" altLang="en-US" sz="900"/>
              <a:pPr>
                <a:spcAft>
                  <a:spcPts val="600"/>
                </a:spcAft>
              </a:pPr>
              <a:t>9</a:t>
            </a:fld>
            <a:endParaRPr lang="en-US" altLang="en-US" sz="900"/>
          </a:p>
        </p:txBody>
      </p:sp>
      <p:graphicFrame>
        <p:nvGraphicFramePr>
          <p:cNvPr id="17" name="Content Placeholder 2">
            <a:extLst>
              <a:ext uri="{FF2B5EF4-FFF2-40B4-BE49-F238E27FC236}">
                <a16:creationId xmlns:a16="http://schemas.microsoft.com/office/drawing/2014/main" id="{3932D55D-9D66-2024-B1D8-296C2F592ED7}"/>
              </a:ext>
            </a:extLst>
          </p:cNvPr>
          <p:cNvGraphicFramePr>
            <a:graphicFrameLocks noGrp="1"/>
          </p:cNvGraphicFramePr>
          <p:nvPr>
            <p:ph idx="1"/>
            <p:extLst>
              <p:ext uri="{D42A27DB-BD31-4B8C-83A1-F6EECF244321}">
                <p14:modId xmlns:p14="http://schemas.microsoft.com/office/powerpoint/2010/main" val="2881907548"/>
              </p:ext>
            </p:extLst>
          </p:nvPr>
        </p:nvGraphicFramePr>
        <p:xfrm>
          <a:off x="875470" y="938463"/>
          <a:ext cx="6669161" cy="56390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23548086"/>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7ad57c4-069f-4a35-a9ec-4cd081e88aaa">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4B08579C01A649B525834840F8FA7D" ma:contentTypeVersion="21" ma:contentTypeDescription="Create a new document." ma:contentTypeScope="" ma:versionID="783dc1b026f5097802bab7c0f1da899c">
  <xsd:schema xmlns:xsd="http://www.w3.org/2001/XMLSchema" xmlns:xs="http://www.w3.org/2001/XMLSchema" xmlns:p="http://schemas.microsoft.com/office/2006/metadata/properties" xmlns:ns1="http://schemas.microsoft.com/sharepoint/v3" xmlns:ns2="27ad57c4-069f-4a35-a9ec-4cd081e88aaa" xmlns:ns3="1428afb6-2e9a-4e22-8ce3-dee34bf58d35" xmlns:ns4="6a461f78-e7a2-485a-8a47-5fc604b04102" targetNamespace="http://schemas.microsoft.com/office/2006/metadata/properties" ma:root="true" ma:fieldsID="e8a023b7ab27b1d63777a4384eef42ec" ns1:_="" ns2:_="" ns3:_="" ns4:_="">
    <xsd:import namespace="http://schemas.microsoft.com/sharepoint/v3"/>
    <xsd:import namespace="27ad57c4-069f-4a35-a9ec-4cd081e88aaa"/>
    <xsd:import namespace="1428afb6-2e9a-4e22-8ce3-dee34bf58d35"/>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ad57c4-069f-4a35-a9ec-4cd081e88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Location" ma:index="26" nillable="true" ma:displayName="Location" ma:descrip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28afb6-2e9a-4e22-8ce3-dee34bf58d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8a5bab0-fc65-4e56-8d38-03a58729dbf5}" ma:internalName="TaxCatchAll" ma:showField="CatchAllData" ma:web="1428afb6-2e9a-4e22-8ce3-dee34bf58d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1428afb6-2e9a-4e22-8ce3-dee34bf58d35"/>
    <ds:schemaRef ds:uri="27ad57c4-069f-4a35-a9ec-4cd081e88aaa"/>
    <ds:schemaRef ds:uri="6a461f78-e7a2-485a-8a47-5fc604b041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130A0F-DF82-4F83-9E68-EFC52DB800B6}">
  <ds:schemaRefs>
    <ds:schemaRef ds:uri="1428afb6-2e9a-4e22-8ce3-dee34bf58d35"/>
    <ds:schemaRef ds:uri="27ad57c4-069f-4a35-a9ec-4cd081e88aaa"/>
    <ds:schemaRef ds:uri="6a461f78-e7a2-485a-8a47-5fc604b04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Application>Microsoft Office PowerPoint</Application>
  <PresentationFormat>Widescreen</PresentationFormat>
  <Slides>33</Slides>
  <Notes>24</Notes>
  <HiddenSlides>1</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Member Allowances,  Expenses and ePayroll for Newly Elected Members</vt:lpstr>
      <vt:lpstr>Context</vt:lpstr>
      <vt:lpstr>Member Allowances Scheme</vt:lpstr>
      <vt:lpstr>PowerPoint Presentation</vt:lpstr>
      <vt:lpstr>Making an expense claim: what you cannot claim:</vt:lpstr>
      <vt:lpstr>What you can claim:</vt:lpstr>
      <vt:lpstr>Some examples are:</vt:lpstr>
      <vt:lpstr>A simple test </vt:lpstr>
      <vt:lpstr>More about making claims for travelling expenses.</vt:lpstr>
      <vt:lpstr>Air Travel and Travel Abroad</vt:lpstr>
      <vt:lpstr>Significant cost or overseas travel</vt:lpstr>
      <vt:lpstr>Subsistence</vt:lpstr>
      <vt:lpstr>Dependent Carers’ Allowance</vt:lpstr>
      <vt:lpstr>When you make your expenses claim…</vt:lpstr>
      <vt:lpstr>Check that all is correct before you submit your claim…</vt:lpstr>
      <vt:lpstr>Line entries and descriptions</vt:lpstr>
      <vt:lpstr>More about mileage claims - receipts</vt:lpstr>
      <vt:lpstr>Other receipts – rail, parking etc.</vt:lpstr>
      <vt:lpstr>Deadlines</vt:lpstr>
      <vt:lpstr>It’s also worth remembering…</vt:lpstr>
      <vt:lpstr>Context</vt:lpstr>
      <vt:lpstr>PowerPoint Presentation</vt:lpstr>
      <vt:lpstr>PowerPoint Presentation</vt:lpstr>
      <vt:lpstr>https://members.essex.gov.uk/ </vt:lpstr>
      <vt:lpstr>The first time you use your login</vt:lpstr>
      <vt:lpstr>My Oracle Home Screen</vt:lpstr>
      <vt:lpstr>Example of completing an expense claim</vt:lpstr>
      <vt:lpstr>Example of completing an expense claim</vt:lpstr>
      <vt:lpstr>Example of completing an expense claim</vt:lpstr>
      <vt:lpstr>Example of completing an expense claim</vt:lpstr>
      <vt:lpstr>Example of completing an expense claim</vt:lpstr>
      <vt:lpstr>Support and Guidance</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Russell - Business Support Administrator</dc:creator>
  <cp:revision>1</cp:revision>
  <dcterms:created xsi:type="dcterms:W3CDTF">2026-03-23T16:03:30Z</dcterms:created>
  <dcterms:modified xsi:type="dcterms:W3CDTF">2026-06-09T12:27:00Z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0x010100654B08579C01A649B525834840F8FA7D</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